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6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7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664" r:id="rId1"/>
    <p:sldMasterId id="2147483678" r:id="rId2"/>
  </p:sldMasterIdLst>
  <p:notesMasterIdLst>
    <p:notesMasterId r:id="rId31"/>
  </p:notesMasterIdLst>
  <p:handoutMasterIdLst>
    <p:handoutMasterId r:id="rId32"/>
  </p:handoutMasterIdLst>
  <p:sldIdLst>
    <p:sldId id="257" r:id="rId3"/>
    <p:sldId id="256" r:id="rId4"/>
    <p:sldId id="263" r:id="rId5"/>
    <p:sldId id="273" r:id="rId6"/>
    <p:sldId id="274" r:id="rId7"/>
    <p:sldId id="275" r:id="rId8"/>
    <p:sldId id="277" r:id="rId9"/>
    <p:sldId id="278" r:id="rId10"/>
    <p:sldId id="258" r:id="rId11"/>
    <p:sldId id="279" r:id="rId12"/>
    <p:sldId id="280" r:id="rId13"/>
    <p:sldId id="281" r:id="rId14"/>
    <p:sldId id="282" r:id="rId15"/>
    <p:sldId id="283" r:id="rId16"/>
    <p:sldId id="284" r:id="rId17"/>
    <p:sldId id="287" r:id="rId18"/>
    <p:sldId id="262" r:id="rId19"/>
    <p:sldId id="267" r:id="rId20"/>
    <p:sldId id="285" r:id="rId21"/>
    <p:sldId id="276" r:id="rId22"/>
    <p:sldId id="286" r:id="rId23"/>
    <p:sldId id="264" r:id="rId24"/>
    <p:sldId id="270" r:id="rId25"/>
    <p:sldId id="271" r:id="rId26"/>
    <p:sldId id="265" r:id="rId27"/>
    <p:sldId id="272" r:id="rId28"/>
    <p:sldId id="269" r:id="rId29"/>
    <p:sldId id="260" r:id="rId30"/>
  </p:sldIdLst>
  <p:sldSz cx="9906000" cy="6858000" type="A4"/>
  <p:notesSz cx="6807200" cy="9939338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第八組" id="{CFE465D4-1B6E-4D71-B2CD-A7E78170AE9D}">
          <p14:sldIdLst>
            <p14:sldId id="257"/>
            <p14:sldId id="256"/>
          </p14:sldIdLst>
        </p14:section>
        <p14:section name="團隊介紹" id="{A8BE8141-CAF7-496C-9780-327756CDB4DB}">
          <p14:sldIdLst>
            <p14:sldId id="263"/>
          </p14:sldIdLst>
        </p14:section>
        <p14:section name="開發技術" id="{11276226-4E8A-4C2C-9A0C-E73E15AB0454}">
          <p14:sldIdLst>
            <p14:sldId id="273"/>
            <p14:sldId id="274"/>
            <p14:sldId id="275"/>
            <p14:sldId id="277"/>
          </p14:sldIdLst>
        </p14:section>
        <p14:section name="使用工具" id="{0885B288-C3C4-4914-9894-7C0C5F3647E3}">
          <p14:sldIdLst>
            <p14:sldId id="278"/>
          </p14:sldIdLst>
        </p14:section>
        <p14:section name="動機與目的" id="{15B56C07-322B-49E4-96B2-38100D464627}">
          <p14:sldIdLst>
            <p14:sldId id="258"/>
          </p14:sldIdLst>
        </p14:section>
        <p14:section name="目標客群" id="{4653734D-4C91-403E-AE8F-91FA90596BAA}">
          <p14:sldIdLst>
            <p14:sldId id="279"/>
          </p14:sldIdLst>
        </p14:section>
        <p14:section name="網站架構圖" id="{0EDB3FE5-FBD6-496B-8572-F2DD05244383}">
          <p14:sldIdLst>
            <p14:sldId id="280"/>
            <p14:sldId id="281"/>
          </p14:sldIdLst>
        </p14:section>
        <p14:section name="網站流程圖" id="{E04410A8-0F16-4026-8B76-5D97D6139635}">
          <p14:sldIdLst>
            <p14:sldId id="282"/>
          </p14:sldIdLst>
        </p14:section>
        <p14:section name="Logo設計" id="{768F94DE-6DAD-480F-B283-7327D77241F5}">
          <p14:sldIdLst>
            <p14:sldId id="283"/>
          </p14:sldIdLst>
        </p14:section>
        <p14:section name="視覺概念" id="{0DE4EDDB-0343-48D8-A5C1-60A4B9F70FB9}">
          <p14:sldIdLst>
            <p14:sldId id="284"/>
          </p14:sldIdLst>
        </p14:section>
        <p14:section name="成果展示" id="{485A3CF8-94C8-4AA1-A418-CCF238202AA5}">
          <p14:sldIdLst>
            <p14:sldId id="287"/>
          </p14:sldIdLst>
        </p14:section>
        <p14:section name="取消" id="{0E5C3A41-D4B7-401D-BF57-DFEAA281C150}">
          <p14:sldIdLst>
            <p14:sldId id="262"/>
            <p14:sldId id="267"/>
            <p14:sldId id="285"/>
            <p14:sldId id="276"/>
            <p14:sldId id="286"/>
          </p14:sldIdLst>
        </p14:section>
        <p14:section name="資策會範本" id="{99BF6117-A94D-4674-B3C7-C3F0EE3DF326}">
          <p14:sldIdLst>
            <p14:sldId id="264"/>
            <p14:sldId id="270"/>
            <p14:sldId id="271"/>
            <p14:sldId id="265"/>
            <p14:sldId id="272"/>
            <p14:sldId id="269"/>
            <p14:sldId id="26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E4AC"/>
    <a:srgbClr val="5B9BD5"/>
    <a:srgbClr val="70AD47"/>
    <a:srgbClr val="ED7D31"/>
    <a:srgbClr val="A5A5A5"/>
    <a:srgbClr val="636363"/>
    <a:srgbClr val="FFC72E"/>
    <a:srgbClr val="79B554"/>
    <a:srgbClr val="534341"/>
    <a:srgbClr val="68A2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27F97BB-C833-4FB7-BDE5-3F7075034690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中等深淺樣式 2 - 輔色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B301B821-A1FF-4177-AEE7-76D212191A09}" styleName="中等深淺樣式 1 - 輔色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0660B408-B3CF-4A94-85FC-2B1E0A45F4A2}" styleName="深色樣式 2 - 輔色 1/輔色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ED083AE6-46FA-4A59-8FB0-9F97EB10719F}" styleName="淺色樣式 3 - 輔色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DA37D80-6434-44D0-A028-1B22A696006F}" styleName="淺色樣式 3 - 輔色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BDBED569-4797-4DF1-A0F4-6AAB3CD982D8}" styleName="淺色樣式 3 - 輔色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8B1032C-EA38-4F05-BA0D-38AFFFC7BED3}" styleName="淺色樣式 3 - 輔色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8799B23B-EC83-4686-B30A-512413B5E67A}" styleName="淺色樣式 3 - 輔色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BC89EF96-8CEA-46FF-86C4-4CE0E7609802}" styleName="淺色樣式 3 - 輔色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775DCB02-9BB8-47FD-8907-85C794F793BA}" styleName="佈景主題樣式 1 - 輔色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D113A9D2-9D6B-4929-AA2D-F23B5EE8CBE7}" styleName="佈景主題樣式 2 - 輔色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佈景主題樣式 2 - 輔色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E171933-4619-4E11-9A3F-F7608DF75F80}" styleName="中等深淺樣式 1 - 輔色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10A1B5D5-9B99-4C35-A422-299274C87663}" styleName="中等深淺樣式 1 - 輔色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DCAF9ED-07DC-4A11-8D7F-57B35C25682E}" styleName="中等深淺樣式 1 - 輔色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3C2FFA5D-87B4-456A-9821-1D502468CF0F}" styleName="佈景主題樣式 1 - 輔色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012ECD-51FC-41F1-AA8D-1B2483CD663E}" styleName="淺色樣式 2 - 輔色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E3FDE45-AF77-4B5C-9715-49D594BDF05E}" styleName="淺色樣式 1 - 輔色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E25E649-3F16-4E02-A733-19D2CDBF48F0}" styleName="中等深淺樣式 3 - 輔色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505E3EF-67EA-436B-97B2-0124C06EBD24}" styleName="中等深淺樣式 4 - 輔色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125E5076-3810-47DD-B79F-674D7AD40C01}" styleName="深色樣式 1 - 輔色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CF1AB2-1976-4502-BF36-3FF5EA218861}" styleName="中等深淺樣式 4 - 輔色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5BE263C-DBD7-4A20-BB59-AAB30ACAA65A}" styleName="中等深淺樣式 3 - 輔色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B4B98B0-60AC-42C2-AFA5-B58CD77FA1E5}" styleName="淺色樣式 1 - 輔色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7853C-536D-4A76-A0AE-DD22124D55A5}" styleName="佈景主題樣式 1 - 輔色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1FECB4D8-DB02-4DC6-A0A2-4F2EBAE1DC90}" styleName="中等深淺樣式 1 - 輔色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D27102A9-8310-4765-A935-A1911B00CA55}" styleName="淺色樣式 1 - 輔色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35758FB7-9AC5-4552-8A53-C91805E547FA}" styleName="佈景主題樣式 1 - 輔色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18603FDC-E32A-4AB5-989C-0864C3EAD2B8}" styleName="佈景主題樣式 2 - 輔色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佈景主題樣式 2 - 輔色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574" autoAdjust="0"/>
    <p:restoredTop sz="94660" autoAdjust="0"/>
  </p:normalViewPr>
  <p:slideViewPr>
    <p:cSldViewPr showGuides="1">
      <p:cViewPr varScale="1">
        <p:scale>
          <a:sx n="85" d="100"/>
          <a:sy n="85" d="100"/>
        </p:scale>
        <p:origin x="882" y="132"/>
      </p:cViewPr>
      <p:guideLst>
        <p:guide orient="horz" pos="2160"/>
        <p:guide pos="31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80" d="100"/>
        <a:sy n="180" d="100"/>
      </p:scale>
      <p:origin x="0" y="0"/>
    </p:cViewPr>
  </p:sorterViewPr>
  <p:notesViewPr>
    <p:cSldViewPr>
      <p:cViewPr varScale="1">
        <p:scale>
          <a:sx n="51" d="100"/>
          <a:sy n="51" d="100"/>
        </p:scale>
        <p:origin x="2124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數列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工作表1!$A$2:$A$5</c:f>
              <c:strCache>
                <c:ptCount val="4"/>
                <c:pt idx="0">
                  <c:v>類別 1</c:v>
                </c:pt>
                <c:pt idx="1">
                  <c:v>類別 2</c:v>
                </c:pt>
                <c:pt idx="2">
                  <c:v>類別 3</c:v>
                </c:pt>
                <c:pt idx="3">
                  <c:v>類別 4</c:v>
                </c:pt>
              </c:strCache>
            </c:strRef>
          </c:cat>
          <c:val>
            <c:numRef>
              <c:f>工作表1!$B$2:$B$5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DD0-49D3-82E0-D7E74551BBD2}"/>
            </c:ext>
          </c:extLst>
        </c:ser>
        <c:ser>
          <c:idx val="1"/>
          <c:order val="1"/>
          <c:tx>
            <c:strRef>
              <c:f>工作表1!$C$1</c:f>
              <c:strCache>
                <c:ptCount val="1"/>
                <c:pt idx="0">
                  <c:v>數列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工作表1!$A$2:$A$5</c:f>
              <c:strCache>
                <c:ptCount val="4"/>
                <c:pt idx="0">
                  <c:v>類別 1</c:v>
                </c:pt>
                <c:pt idx="1">
                  <c:v>類別 2</c:v>
                </c:pt>
                <c:pt idx="2">
                  <c:v>類別 3</c:v>
                </c:pt>
                <c:pt idx="3">
                  <c:v>類別 4</c:v>
                </c:pt>
              </c:strCache>
            </c:strRef>
          </c:cat>
          <c:val>
            <c:numRef>
              <c:f>工作表1!$C$2:$C$5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DD0-49D3-82E0-D7E74551BBD2}"/>
            </c:ext>
          </c:extLst>
        </c:ser>
        <c:ser>
          <c:idx val="2"/>
          <c:order val="2"/>
          <c:tx>
            <c:strRef>
              <c:f>工作表1!$D$1</c:f>
              <c:strCache>
                <c:ptCount val="1"/>
                <c:pt idx="0">
                  <c:v>數列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工作表1!$A$2:$A$5</c:f>
              <c:strCache>
                <c:ptCount val="4"/>
                <c:pt idx="0">
                  <c:v>類別 1</c:v>
                </c:pt>
                <c:pt idx="1">
                  <c:v>類別 2</c:v>
                </c:pt>
                <c:pt idx="2">
                  <c:v>類別 3</c:v>
                </c:pt>
                <c:pt idx="3">
                  <c:v>類別 4</c:v>
                </c:pt>
              </c:strCache>
            </c:strRef>
          </c:cat>
          <c:val>
            <c:numRef>
              <c:f>工作表1!$D$2:$D$5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DD0-49D3-82E0-D7E74551BBD2}"/>
            </c:ext>
          </c:extLst>
        </c:ser>
        <c:ser>
          <c:idx val="3"/>
          <c:order val="3"/>
          <c:tx>
            <c:strRef>
              <c:f>工作表1!$E$1</c:f>
              <c:strCache>
                <c:ptCount val="1"/>
                <c:pt idx="0">
                  <c:v>數列 4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工作表1!$A$2:$A$5</c:f>
              <c:strCache>
                <c:ptCount val="4"/>
                <c:pt idx="0">
                  <c:v>類別 1</c:v>
                </c:pt>
                <c:pt idx="1">
                  <c:v>類別 2</c:v>
                </c:pt>
                <c:pt idx="2">
                  <c:v>類別 3</c:v>
                </c:pt>
                <c:pt idx="3">
                  <c:v>類別 4</c:v>
                </c:pt>
              </c:strCache>
            </c:strRef>
          </c:cat>
          <c:val>
            <c:numRef>
              <c:f>工作表1!$E$2:$E$5</c:f>
              <c:numCache>
                <c:formatCode>General</c:formatCode>
                <c:ptCount val="4"/>
                <c:pt idx="0">
                  <c:v>3</c:v>
                </c:pt>
                <c:pt idx="1">
                  <c:v>4</c:v>
                </c:pt>
                <c:pt idx="2">
                  <c:v>5</c:v>
                </c:pt>
                <c:pt idx="3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3DD0-49D3-82E0-D7E74551BBD2}"/>
            </c:ext>
          </c:extLst>
        </c:ser>
        <c:ser>
          <c:idx val="4"/>
          <c:order val="4"/>
          <c:tx>
            <c:strRef>
              <c:f>工作表1!$F$1</c:f>
              <c:strCache>
                <c:ptCount val="1"/>
                <c:pt idx="0">
                  <c:v>數列 5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工作表1!$A$2:$A$5</c:f>
              <c:strCache>
                <c:ptCount val="4"/>
                <c:pt idx="0">
                  <c:v>類別 1</c:v>
                </c:pt>
                <c:pt idx="1">
                  <c:v>類別 2</c:v>
                </c:pt>
                <c:pt idx="2">
                  <c:v>類別 3</c:v>
                </c:pt>
                <c:pt idx="3">
                  <c:v>類別 4</c:v>
                </c:pt>
              </c:strCache>
            </c:strRef>
          </c:cat>
          <c:val>
            <c:numRef>
              <c:f>工作表1!$F$2:$F$5</c:f>
              <c:numCache>
                <c:formatCode>General</c:formatCode>
                <c:ptCount val="4"/>
                <c:pt idx="0">
                  <c:v>5</c:v>
                </c:pt>
                <c:pt idx="1">
                  <c:v>2</c:v>
                </c:pt>
                <c:pt idx="2">
                  <c:v>3</c:v>
                </c:pt>
                <c:pt idx="3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3DD0-49D3-82E0-D7E74551BBD2}"/>
            </c:ext>
          </c:extLst>
        </c:ser>
        <c:ser>
          <c:idx val="5"/>
          <c:order val="5"/>
          <c:tx>
            <c:strRef>
              <c:f>工作表1!$G$1</c:f>
              <c:strCache>
                <c:ptCount val="1"/>
                <c:pt idx="0">
                  <c:v>數列 6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工作表1!$A$2:$A$5</c:f>
              <c:strCache>
                <c:ptCount val="4"/>
                <c:pt idx="0">
                  <c:v>類別 1</c:v>
                </c:pt>
                <c:pt idx="1">
                  <c:v>類別 2</c:v>
                </c:pt>
                <c:pt idx="2">
                  <c:v>類別 3</c:v>
                </c:pt>
                <c:pt idx="3">
                  <c:v>類別 4</c:v>
                </c:pt>
              </c:strCache>
            </c:strRef>
          </c:cat>
          <c:val>
            <c:numRef>
              <c:f>工作表1!$G$2:$G$5</c:f>
              <c:numCache>
                <c:formatCode>General</c:formatCode>
                <c:ptCount val="4"/>
                <c:pt idx="0">
                  <c:v>4</c:v>
                </c:pt>
                <c:pt idx="1">
                  <c:v>5</c:v>
                </c:pt>
                <c:pt idx="2">
                  <c:v>3</c:v>
                </c:pt>
                <c:pt idx="3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3DD0-49D3-82E0-D7E74551BBD2}"/>
            </c:ext>
          </c:extLst>
        </c:ser>
        <c:ser>
          <c:idx val="6"/>
          <c:order val="6"/>
          <c:tx>
            <c:strRef>
              <c:f>工作表1!$H$1</c:f>
              <c:strCache>
                <c:ptCount val="1"/>
                <c:pt idx="0">
                  <c:v>數列 7</c:v>
                </c:pt>
              </c:strCache>
            </c:strRef>
          </c:tx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工作表1!$A$2:$A$5</c:f>
              <c:strCache>
                <c:ptCount val="4"/>
                <c:pt idx="0">
                  <c:v>類別 1</c:v>
                </c:pt>
                <c:pt idx="1">
                  <c:v>類別 2</c:v>
                </c:pt>
                <c:pt idx="2">
                  <c:v>類別 3</c:v>
                </c:pt>
                <c:pt idx="3">
                  <c:v>類別 4</c:v>
                </c:pt>
              </c:strCache>
            </c:strRef>
          </c:cat>
          <c:val>
            <c:numRef>
              <c:f>工作表1!$H$2:$H$5</c:f>
              <c:numCache>
                <c:formatCode>General</c:formatCode>
                <c:ptCount val="4"/>
                <c:pt idx="0">
                  <c:v>5</c:v>
                </c:pt>
                <c:pt idx="1">
                  <c:v>3</c:v>
                </c:pt>
                <c:pt idx="2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3DD0-49D3-82E0-D7E74551BBD2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865925472"/>
        <c:axId val="865929408"/>
      </c:barChart>
      <c:catAx>
        <c:axId val="8659254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865929408"/>
        <c:crosses val="autoZero"/>
        <c:auto val="1"/>
        <c:lblAlgn val="ctr"/>
        <c:lblOffset val="100"/>
        <c:noMultiLvlLbl val="0"/>
      </c:catAx>
      <c:valAx>
        <c:axId val="8659294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8659254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image" Target="../media/image23.jpg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image" Target="../media/image23.jpg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B5CD561-EBD8-42AA-A3DA-E71D659D471F}" type="doc">
      <dgm:prSet loTypeId="urn:microsoft.com/office/officeart/2005/8/layout/hList7" loCatId="list" qsTypeId="urn:microsoft.com/office/officeart/2005/8/quickstyle/simple1" qsCatId="simple" csTypeId="urn:microsoft.com/office/officeart/2005/8/colors/colorful1" csCatId="colorful" phldr="1"/>
      <dgm:spPr/>
    </dgm:pt>
    <dgm:pt modelId="{D6351A89-FE6F-4D0C-BEB2-5C144EF5AF2C}">
      <dgm:prSet phldrT="[文字]" custT="1"/>
      <dgm:spPr>
        <a:solidFill>
          <a:srgbClr val="ED7D31"/>
        </a:solidFill>
      </dgm:spPr>
      <dgm:t>
        <a:bodyPr/>
        <a:lstStyle/>
        <a:p>
          <a:pPr algn="l"/>
          <a:br>
            <a:rPr lang="en-US" altLang="zh-TW" sz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endParaRPr lang="en-US" altLang="zh-TW" sz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  <a:p>
          <a:pPr algn="l"/>
          <a:endParaRPr lang="en-US" altLang="zh-TW" sz="1200" b="0" i="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  <a:p>
          <a:pPr algn="l"/>
          <a:r>
            <a:rPr lang="zh-TW" altLang="en-US" sz="1400" b="0" i="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．毛孩知識視覺設計</a:t>
          </a:r>
          <a:br>
            <a:rPr lang="en-US" altLang="zh-TW" sz="1400" b="0" i="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i="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．網頁套版 </a:t>
          </a:r>
          <a:br>
            <a:rPr lang="en-US" altLang="zh-TW" sz="1400" b="0" i="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i="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</a:t>
          </a:r>
          <a:r>
            <a:rPr lang="en-US" altLang="zh-TW" sz="1400" b="0" i="0" u="none" dirty="0">
              <a:latin typeface="微軟正黑體" panose="020B0604030504040204" pitchFamily="34" charset="-120"/>
              <a:ea typeface="微軟正黑體" panose="020B0604030504040204" pitchFamily="34" charset="-120"/>
            </a:rPr>
            <a:t>Git</a:t>
          </a:r>
          <a:r>
            <a:rPr lang="zh-TW" altLang="en-US" sz="1400" b="0" i="0" u="none" dirty="0">
              <a:latin typeface="微軟正黑體" panose="020B0604030504040204" pitchFamily="34" charset="-120"/>
              <a:ea typeface="微軟正黑體" panose="020B0604030504040204" pitchFamily="34" charset="-120"/>
            </a:rPr>
            <a:t>版本控制研究</a:t>
          </a:r>
          <a:br>
            <a:rPr lang="en-US" altLang="zh-TW" sz="1400" b="0" i="0" u="none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i="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．後端開發：</a:t>
          </a:r>
          <a:br>
            <a:rPr lang="en-US" altLang="zh-TW" sz="1400" b="0" i="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i="0" dirty="0">
              <a:latin typeface="微軟正黑體" panose="020B0604030504040204" pitchFamily="34" charset="-120"/>
              <a:ea typeface="微軟正黑體" panose="020B0604030504040204" pitchFamily="34" charset="-120"/>
            </a:rPr>
            <a:t>　前台會員功能</a:t>
          </a:r>
          <a:br>
            <a:rPr lang="en-US" altLang="zh-TW" sz="1400" b="0" i="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i="0" dirty="0">
              <a:latin typeface="微軟正黑體" panose="020B0604030504040204" pitchFamily="34" charset="-120"/>
              <a:ea typeface="微軟正黑體" panose="020B0604030504040204" pitchFamily="34" charset="-120"/>
            </a:rPr>
            <a:t>　前台追蹤功能</a:t>
          </a:r>
          <a:br>
            <a:rPr lang="en-US" altLang="zh-TW" sz="1400" b="0" i="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endParaRPr lang="zh-TW" altLang="en-US" sz="1400" b="0" u="none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4D894349-4E16-4C0D-838B-9BC6531FD50D}" type="parTrans" cxnId="{7715D4DB-E293-40B6-AA3E-C16A3A3CD1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B0A61C5-9E65-49E8-94E2-863049119A4A}" type="sibTrans" cxnId="{7715D4DB-E293-40B6-AA3E-C16A3A3CD1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D330DCE-21C5-440F-AC6D-9B4342DCCD49}">
      <dgm:prSet phldrT="[文字]" custT="1"/>
      <dgm:spPr>
        <a:solidFill>
          <a:srgbClr val="A5A5A5"/>
        </a:solidFill>
      </dgm:spPr>
      <dgm:t>
        <a:bodyPr/>
        <a:lstStyle/>
        <a:p>
          <a:pPr algn="l"/>
          <a:br>
            <a:rPr lang="en-US" altLang="zh-TW" sz="1400" b="0" u="none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400" b="0" u="none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400" b="0" u="none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400" b="0" u="none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endParaRPr lang="en-US" altLang="zh-TW" sz="1400" b="0" u="none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  <a:p>
          <a:pPr algn="l"/>
          <a:br>
            <a:rPr lang="en-US" altLang="zh-TW" sz="1400" b="0" u="none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u="none" dirty="0">
              <a:latin typeface="微軟正黑體" panose="020B0604030504040204" pitchFamily="34" charset="-120"/>
              <a:ea typeface="微軟正黑體" panose="020B0604030504040204" pitchFamily="34" charset="-120"/>
            </a:rPr>
            <a:t>．網站</a:t>
          </a:r>
          <a:r>
            <a:rPr lang="en-US" altLang="zh-TW" sz="1400" b="0" u="none" dirty="0">
              <a:latin typeface="微軟正黑體" panose="020B0604030504040204" pitchFamily="34" charset="-120"/>
              <a:ea typeface="微軟正黑體" panose="020B0604030504040204" pitchFamily="34" charset="-120"/>
              <a:cs typeface="+mj-cs"/>
              <a:sym typeface="Helvetica"/>
            </a:rPr>
            <a:t>LOGO</a:t>
          </a:r>
          <a:r>
            <a:rPr lang="zh-TW" altLang="en-US" sz="1400" b="0" u="none" dirty="0">
              <a:latin typeface="微軟正黑體" panose="020B0604030504040204" pitchFamily="34" charset="-120"/>
              <a:ea typeface="微軟正黑體" panose="020B0604030504040204" pitchFamily="34" charset="-120"/>
              <a:cs typeface="+mj-cs"/>
              <a:sym typeface="Helvetica"/>
            </a:rPr>
            <a:t>設計 </a:t>
          </a:r>
          <a:br>
            <a:rPr lang="zh-TW" altLang="en-US" sz="1400" b="0" u="none" dirty="0">
              <a:latin typeface="微軟正黑體" panose="020B0604030504040204" pitchFamily="34" charset="-120"/>
              <a:ea typeface="微軟正黑體" panose="020B0604030504040204" pitchFamily="34" charset="-120"/>
              <a:cs typeface="+mj-cs"/>
              <a:sym typeface="Helvetica"/>
            </a:rPr>
          </a:br>
          <a:r>
            <a:rPr lang="zh-TW" altLang="en-US" sz="1400" b="0" u="none" dirty="0">
              <a:latin typeface="微軟正黑體" panose="020B0604030504040204" pitchFamily="34" charset="-120"/>
              <a:ea typeface="微軟正黑體" panose="020B0604030504040204" pitchFamily="34" charset="-120"/>
            </a:rPr>
            <a:t>．</a:t>
          </a:r>
          <a:r>
            <a:rPr lang="zh-TW" altLang="en-US" sz="1400" b="0" u="none" dirty="0">
              <a:latin typeface="微軟正黑體" panose="020B0604030504040204" pitchFamily="34" charset="-120"/>
              <a:ea typeface="微軟正黑體" panose="020B0604030504040204" pitchFamily="34" charset="-120"/>
              <a:cs typeface="+mj-cs"/>
              <a:sym typeface="Helvetica"/>
            </a:rPr>
            <a:t>前台主視覺設計</a:t>
          </a:r>
          <a:br>
            <a:rPr lang="zh-TW" altLang="en-US" sz="1400" dirty="0">
              <a:latin typeface="微軟正黑體" panose="020B0604030504040204" pitchFamily="34" charset="-120"/>
              <a:ea typeface="微軟正黑體" panose="020B0604030504040204" pitchFamily="34" charset="-120"/>
              <a:cs typeface="+mj-cs"/>
              <a:sym typeface="Helvetica"/>
            </a:rPr>
          </a:br>
          <a:r>
            <a:rPr lang="zh-TW" altLang="en-US" sz="140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</a:t>
          </a:r>
          <a:r>
            <a: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  <a:cs typeface="+mj-cs"/>
              <a:sym typeface="Helvetica"/>
            </a:rPr>
            <a:t>RWD</a:t>
          </a:r>
          <a:r>
            <a:rPr lang="zh-TW" altLang="en-US" sz="1400" dirty="0">
              <a:latin typeface="微軟正黑體" panose="020B0604030504040204" pitchFamily="34" charset="-120"/>
              <a:ea typeface="微軟正黑體" panose="020B0604030504040204" pitchFamily="34" charset="-120"/>
              <a:cs typeface="+mj-cs"/>
              <a:sym typeface="Helvetica"/>
            </a:rPr>
            <a:t>切版</a:t>
          </a:r>
          <a:br>
            <a: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  <a:cs typeface="+mj-cs"/>
              <a:sym typeface="Helvetica"/>
            </a:rPr>
          </a:br>
          <a:r>
            <a:rPr lang="zh-TW" altLang="en-US" sz="1400" b="0" i="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．網頁套版 </a:t>
          </a:r>
          <a:br>
            <a:rPr lang="en-US" altLang="zh-TW" sz="1400" b="0" i="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i="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．後端開發：</a:t>
          </a:r>
          <a:br>
            <a:rPr lang="en-US" altLang="zh-TW" sz="1400" b="0" i="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i="0" dirty="0">
              <a:latin typeface="微軟正黑體" panose="020B0604030504040204" pitchFamily="34" charset="-120"/>
              <a:ea typeface="微軟正黑體" panose="020B0604030504040204" pitchFamily="34" charset="-120"/>
            </a:rPr>
            <a:t>　毛孩</a:t>
          </a:r>
          <a:r>
            <a:rPr lang="zh-TW" altLang="en-US" sz="1400" dirty="0">
              <a:latin typeface="微軟正黑體" panose="020B0604030504040204" pitchFamily="34" charset="-120"/>
              <a:ea typeface="微軟正黑體" panose="020B0604030504040204" pitchFamily="34" charset="-120"/>
            </a:rPr>
            <a:t>領養</a:t>
          </a:r>
        </a:p>
      </dgm:t>
    </dgm:pt>
    <dgm:pt modelId="{9194AA8A-FAD9-4546-A34F-ADADC3100565}" type="parTrans" cxnId="{BB6FE50D-976C-4249-90AF-00F22859454F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584BAFC-6560-42D7-A70B-274B7CF613C5}" type="sibTrans" cxnId="{BB6FE50D-976C-4249-90AF-00F22859454F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F78E407-3674-4A68-A701-8E12F558212E}">
      <dgm:prSet phldrT="[文字]" custT="1"/>
      <dgm:spPr/>
      <dgm:t>
        <a:bodyPr/>
        <a:lstStyle/>
        <a:p>
          <a:pPr algn="l"/>
          <a:br>
            <a:rPr lang="en-US" altLang="zh-TW" sz="1400" b="0" i="0" u="none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400" b="0" i="0" u="none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400" b="0" i="0" u="none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400" b="0" i="0" u="none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400" b="0" i="0" u="none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endParaRPr lang="en-US" altLang="zh-TW" sz="1400" b="0" i="0" u="none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  <a:p>
          <a:pPr algn="l"/>
          <a:r>
            <a:rPr lang="zh-TW" altLang="en-US" sz="1400" b="0" i="0" u="none" dirty="0">
              <a:latin typeface="微軟正黑體" panose="020B0604030504040204" pitchFamily="34" charset="-120"/>
              <a:ea typeface="微軟正黑體" panose="020B0604030504040204" pitchFamily="34" charset="-120"/>
            </a:rPr>
            <a:t>．後台主視覺設計 </a:t>
          </a:r>
          <a:br>
            <a:rPr lang="en-US" altLang="zh-TW" sz="1400" b="0" i="0" u="none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i="0" u="none" dirty="0">
              <a:latin typeface="微軟正黑體" panose="020B0604030504040204" pitchFamily="34" charset="-120"/>
              <a:ea typeface="微軟正黑體" panose="020B0604030504040204" pitchFamily="34" charset="-120"/>
            </a:rPr>
            <a:t>．網頁套版 </a:t>
          </a:r>
          <a:br>
            <a:rPr lang="en-US" altLang="zh-TW" sz="1400" b="0" i="0" u="none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i="0" u="none" dirty="0">
              <a:latin typeface="微軟正黑體" panose="020B0604030504040204" pitchFamily="34" charset="-120"/>
              <a:ea typeface="微軟正黑體" panose="020B0604030504040204" pitchFamily="34" charset="-120"/>
            </a:rPr>
            <a:t>．後端開發：</a:t>
          </a:r>
          <a:br>
            <a:rPr lang="en-US" altLang="zh-TW" sz="1400" b="0" i="0" u="none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i="0" u="none" dirty="0">
              <a:latin typeface="微軟正黑體" panose="020B0604030504040204" pitchFamily="34" charset="-120"/>
              <a:ea typeface="微軟正黑體" panose="020B0604030504040204" pitchFamily="34" charset="-120"/>
            </a:rPr>
            <a:t>　最新消息前後台</a:t>
          </a:r>
          <a:br>
            <a:rPr lang="en-US" altLang="zh-TW" sz="1400" b="0" i="0" u="none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i="0" u="none" dirty="0">
              <a:latin typeface="微軟正黑體" panose="020B0604030504040204" pitchFamily="34" charset="-120"/>
              <a:ea typeface="微軟正黑體" panose="020B0604030504040204" pitchFamily="34" charset="-120"/>
            </a:rPr>
            <a:t>　會員管理後台</a:t>
          </a:r>
          <a:br>
            <a:rPr lang="en-US" altLang="zh-TW" sz="1400" b="0" i="0" u="none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i="0" u="none" dirty="0">
              <a:latin typeface="微軟正黑體" panose="020B0604030504040204" pitchFamily="34" charset="-120"/>
              <a:ea typeface="微軟正黑體" panose="020B0604030504040204" pitchFamily="34" charset="-120"/>
            </a:rPr>
            <a:t>．</a:t>
          </a:r>
          <a:r>
            <a:rPr lang="en-US" altLang="zh-TW" sz="1400" b="0" i="0" u="none" dirty="0">
              <a:latin typeface="微軟正黑體" panose="020B0604030504040204" pitchFamily="34" charset="-120"/>
              <a:ea typeface="微軟正黑體" panose="020B0604030504040204" pitchFamily="34" charset="-120"/>
            </a:rPr>
            <a:t>PPT</a:t>
          </a:r>
          <a:r>
            <a:rPr lang="zh-TW" altLang="en-US" sz="1400" b="0" i="0" u="none" dirty="0">
              <a:latin typeface="微軟正黑體" panose="020B0604030504040204" pitchFamily="34" charset="-120"/>
              <a:ea typeface="微軟正黑體" panose="020B0604030504040204" pitchFamily="34" charset="-120"/>
            </a:rPr>
            <a:t>製作</a:t>
          </a:r>
          <a:endParaRPr lang="zh-TW" altLang="en-US" sz="1400" b="0" u="none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97B5AFB-3810-4BBF-8D23-A23EB000A851}" type="parTrans" cxnId="{9CD096E0-95D9-4D44-8C53-1CB5FEEB7E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16CD9AB-C3D5-4003-B63F-C77D81509300}" type="sibTrans" cxnId="{9CD096E0-95D9-4D44-8C53-1CB5FEEB7E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C7CFE7B-0746-427F-9E2D-0E179C44D6B0}">
      <dgm:prSet phldrT="[文字]" custT="1"/>
      <dgm:spPr>
        <a:solidFill>
          <a:srgbClr val="5B9BD5"/>
        </a:solidFill>
      </dgm:spPr>
      <dgm:t>
        <a:bodyPr/>
        <a:lstStyle/>
        <a:p>
          <a:pPr algn="l"/>
          <a:br>
            <a:rPr lang="en-US" altLang="zh-TW" sz="1400" b="0" i="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400" b="0" i="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400" b="0" i="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400" b="0" i="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endParaRPr lang="en-US" altLang="zh-TW" sz="1400" b="0" i="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  <a:p>
          <a:pPr algn="l"/>
          <a:br>
            <a:rPr lang="en-US" altLang="zh-TW" sz="1400" b="0" i="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i="0" u="none" dirty="0">
              <a:latin typeface="微軟正黑體" panose="020B0604030504040204" pitchFamily="34" charset="-120"/>
              <a:ea typeface="微軟正黑體" panose="020B0604030504040204" pitchFamily="34" charset="-120"/>
            </a:rPr>
            <a:t>．網頁套版</a:t>
          </a:r>
          <a:br>
            <a:rPr lang="en-US" altLang="zh-TW" sz="1400" b="0" i="0" u="none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i="0" u="none" dirty="0">
              <a:latin typeface="微軟正黑體" panose="020B0604030504040204" pitchFamily="34" charset="-120"/>
              <a:ea typeface="微軟正黑體" panose="020B0604030504040204" pitchFamily="34" charset="-120"/>
            </a:rPr>
            <a:t>．</a:t>
          </a:r>
          <a:r>
            <a:rPr lang="zh-TW" altLang="zh-TW" sz="1400" b="0" i="0" u="none" dirty="0">
              <a:latin typeface="微軟正黑體" panose="020B0604030504040204" pitchFamily="34" charset="-120"/>
              <a:ea typeface="微軟正黑體" panose="020B0604030504040204" pitchFamily="34" charset="-120"/>
            </a:rPr>
            <a:t>資料庫規劃</a:t>
          </a:r>
          <a:br>
            <a:rPr lang="en-US" altLang="zh-TW" sz="1400" b="0" i="0" u="none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i="0" u="none" dirty="0">
              <a:latin typeface="微軟正黑體" panose="020B0604030504040204" pitchFamily="34" charset="-120"/>
              <a:ea typeface="微軟正黑體" panose="020B0604030504040204" pitchFamily="34" charset="-120"/>
            </a:rPr>
            <a:t>．後端開發：</a:t>
          </a:r>
          <a:br>
            <a:rPr lang="en-US" altLang="zh-TW" sz="1400" b="0" i="0" u="none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i="0" u="none" dirty="0">
              <a:latin typeface="微軟正黑體" panose="020B0604030504040204" pitchFamily="34" charset="-120"/>
              <a:ea typeface="微軟正黑體" panose="020B0604030504040204" pitchFamily="34" charset="-120"/>
            </a:rPr>
            <a:t>　會員登入</a:t>
          </a:r>
          <a:br>
            <a:rPr lang="en-US" altLang="zh-TW" sz="1400" b="0" i="0" u="none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i="0" u="none" dirty="0">
              <a:latin typeface="微軟正黑體" panose="020B0604030504040204" pitchFamily="34" charset="-120"/>
              <a:ea typeface="微軟正黑體" panose="020B0604030504040204" pitchFamily="34" charset="-120"/>
            </a:rPr>
            <a:t>　會員註冊</a:t>
          </a:r>
          <a:br>
            <a:rPr lang="en-US" altLang="zh-TW" sz="1400" b="0" i="0" u="none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i="0" u="none" dirty="0">
              <a:latin typeface="微軟正黑體" panose="020B0604030504040204" pitchFamily="34" charset="-120"/>
              <a:ea typeface="微軟正黑體" panose="020B0604030504040204" pitchFamily="34" charset="-120"/>
            </a:rPr>
            <a:t>　毛孩知識前後台</a:t>
          </a:r>
          <a:endParaRPr lang="zh-TW" altLang="en-US" sz="1400" u="none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8F8608C-85A1-403C-B084-58FEAF885F70}" type="parTrans" cxnId="{5F3D4FC6-C248-4B83-91B5-6FF80F05EF63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53147F6-6775-4505-86AC-743777934FD5}" type="sibTrans" cxnId="{5F3D4FC6-C248-4B83-91B5-6FF80F05EF63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3C52662-1810-422C-A71B-D0B530DDA377}">
      <dgm:prSet phldrT="[文字]" custT="1"/>
      <dgm:spPr>
        <a:solidFill>
          <a:srgbClr val="70AD47"/>
        </a:solidFill>
      </dgm:spPr>
      <dgm:t>
        <a:bodyPr/>
        <a:lstStyle/>
        <a:p>
          <a:pPr algn="l"/>
          <a:br>
            <a: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i="0" u="none" dirty="0">
              <a:latin typeface="微軟正黑體" panose="020B0604030504040204" pitchFamily="34" charset="-120"/>
              <a:ea typeface="微軟正黑體" panose="020B0604030504040204" pitchFamily="34" charset="-120"/>
            </a:rPr>
            <a:t>．網頁套版</a:t>
          </a:r>
          <a:br>
            <a:rPr lang="en-US" altLang="zh-TW" sz="1400" b="0" i="0" u="none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i="0" u="none" dirty="0">
              <a:latin typeface="微軟正黑體" panose="020B0604030504040204" pitchFamily="34" charset="-120"/>
              <a:ea typeface="微軟正黑體" panose="020B0604030504040204" pitchFamily="34" charset="-120"/>
            </a:rPr>
            <a:t>．</a:t>
          </a:r>
          <a:r>
            <a:rPr lang="zh-TW" altLang="en-US" sz="1400" b="1" i="0" u="none" dirty="0">
              <a:latin typeface="微軟正黑體" panose="020B0604030504040204" pitchFamily="34" charset="-120"/>
              <a:ea typeface="微軟正黑體" panose="020B0604030504040204" pitchFamily="34" charset="-120"/>
            </a:rPr>
            <a:t>資料庫規劃</a:t>
          </a:r>
          <a:br>
            <a:rPr lang="en-US" altLang="zh-TW" sz="1400" b="0" i="0" u="none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i="0" u="none" dirty="0">
              <a:latin typeface="微軟正黑體" panose="020B0604030504040204" pitchFamily="34" charset="-120"/>
              <a:ea typeface="微軟正黑體" panose="020B0604030504040204" pitchFamily="34" charset="-120"/>
            </a:rPr>
            <a:t>．後端開發：</a:t>
          </a:r>
          <a:br>
            <a:rPr lang="en-US" altLang="zh-TW" sz="1400" b="0" i="0" u="none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i="0" u="none" dirty="0">
              <a:latin typeface="微軟正黑體" panose="020B0604030504040204" pitchFamily="34" charset="-120"/>
              <a:ea typeface="微軟正黑體" panose="020B0604030504040204" pitchFamily="34" charset="-120"/>
            </a:rPr>
            <a:t>　毛孩</a:t>
          </a:r>
          <a:r>
            <a:rPr lang="zh-TW" altLang="en-US" sz="1400" u="none" dirty="0">
              <a:latin typeface="微軟正黑體" panose="020B0604030504040204" pitchFamily="34" charset="-120"/>
              <a:ea typeface="微軟正黑體" panose="020B0604030504040204" pitchFamily="34" charset="-120"/>
            </a:rPr>
            <a:t>領養</a:t>
          </a:r>
          <a:br>
            <a:rPr lang="en-US" altLang="zh-TW" sz="1400" u="none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u="none" dirty="0">
              <a:latin typeface="微軟正黑體" panose="020B0604030504040204" pitchFamily="34" charset="-120"/>
              <a:ea typeface="微軟正黑體" panose="020B0604030504040204" pitchFamily="34" charset="-120"/>
            </a:rPr>
            <a:t>　</a:t>
          </a:r>
          <a:r>
            <a:rPr lang="zh-TW" altLang="en-US" sz="1400" b="0" i="0" u="none" dirty="0">
              <a:latin typeface="微軟正黑體" panose="020B0604030504040204" pitchFamily="34" charset="-120"/>
              <a:ea typeface="微軟正黑體" panose="020B0604030504040204" pitchFamily="34" charset="-120"/>
            </a:rPr>
            <a:t>送養</a:t>
          </a:r>
          <a:r>
            <a:rPr lang="zh-TW" altLang="en-US" sz="1400" u="none" dirty="0">
              <a:latin typeface="微軟正黑體" panose="020B0604030504040204" pitchFamily="34" charset="-120"/>
              <a:ea typeface="微軟正黑體" panose="020B0604030504040204" pitchFamily="34" charset="-120"/>
            </a:rPr>
            <a:t>刊登</a:t>
          </a:r>
          <a:br>
            <a:rPr lang="en-US" altLang="zh-TW" sz="1400" u="none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u="none" dirty="0">
              <a:latin typeface="微軟正黑體" panose="020B0604030504040204" pitchFamily="34" charset="-120"/>
              <a:ea typeface="微軟正黑體" panose="020B0604030504040204" pitchFamily="34" charset="-120"/>
            </a:rPr>
            <a:t>　</a:t>
          </a:r>
          <a:r>
            <a:rPr lang="zh-TW" altLang="en-US" sz="1400" b="0" i="0" u="none" dirty="0">
              <a:latin typeface="微軟正黑體" panose="020B0604030504040204" pitchFamily="34" charset="-120"/>
              <a:ea typeface="微軟正黑體" panose="020B0604030504040204" pitchFamily="34" charset="-120"/>
            </a:rPr>
            <a:t>送養審核</a:t>
          </a:r>
          <a:r>
            <a:rPr lang="zh-TW" altLang="en-US" sz="1400" b="0" i="0" dirty="0">
              <a:latin typeface="微軟正黑體" panose="020B0604030504040204" pitchFamily="34" charset="-120"/>
              <a:ea typeface="微軟正黑體" panose="020B0604030504040204" pitchFamily="34" charset="-120"/>
            </a:rPr>
            <a:t> </a:t>
          </a:r>
          <a:endParaRPr lang="zh-TW" altLang="en-US" sz="14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8F224EB-13AD-44E8-894F-DAD825E7CCF5}" type="sibTrans" cxnId="{370EA1FF-1F43-4F98-B381-9BA65DCA4D9D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ACCDD38-6DEF-4B08-AD4A-8C7E6BFD9AD7}" type="parTrans" cxnId="{370EA1FF-1F43-4F98-B381-9BA65DCA4D9D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199F1EC-A553-45DB-BDCF-184CAB046BBD}" type="pres">
      <dgm:prSet presAssocID="{5B5CD561-EBD8-42AA-A3DA-E71D659D471F}" presName="Name0" presStyleCnt="0">
        <dgm:presLayoutVars>
          <dgm:dir/>
          <dgm:resizeHandles val="exact"/>
        </dgm:presLayoutVars>
      </dgm:prSet>
      <dgm:spPr/>
    </dgm:pt>
    <dgm:pt modelId="{708D190E-8F4C-4DF7-BF04-6BC88A92C72E}" type="pres">
      <dgm:prSet presAssocID="{5B5CD561-EBD8-42AA-A3DA-E71D659D471F}" presName="fgShape" presStyleLbl="fgShp" presStyleIdx="0" presStyleCnt="1" custFlipVert="1" custScaleY="6324" custLinFactNeighborX="65076" custLinFactNeighborY="47325"/>
      <dgm:spPr>
        <a:noFill/>
        <a:ln>
          <a:noFill/>
        </a:ln>
      </dgm:spPr>
    </dgm:pt>
    <dgm:pt modelId="{F1F0F486-F879-49D3-9016-798355B4BF03}" type="pres">
      <dgm:prSet presAssocID="{5B5CD561-EBD8-42AA-A3DA-E71D659D471F}" presName="linComp" presStyleCnt="0"/>
      <dgm:spPr/>
    </dgm:pt>
    <dgm:pt modelId="{E99FAB09-5814-4865-8D3C-69E4098B35A5}" type="pres">
      <dgm:prSet presAssocID="{D6351A89-FE6F-4D0C-BEB2-5C144EF5AF2C}" presName="compNode" presStyleCnt="0"/>
      <dgm:spPr/>
    </dgm:pt>
    <dgm:pt modelId="{3A19185B-E419-4D20-B4AD-1ADCC75DA32E}" type="pres">
      <dgm:prSet presAssocID="{D6351A89-FE6F-4D0C-BEB2-5C144EF5AF2C}" presName="bkgdShape" presStyleLbl="node1" presStyleIdx="0" presStyleCnt="5"/>
      <dgm:spPr/>
    </dgm:pt>
    <dgm:pt modelId="{81622DBE-0B09-4343-AAA1-2C1133C6D09E}" type="pres">
      <dgm:prSet presAssocID="{D6351A89-FE6F-4D0C-BEB2-5C144EF5AF2C}" presName="nodeTx" presStyleLbl="node1" presStyleIdx="0" presStyleCnt="5">
        <dgm:presLayoutVars>
          <dgm:bulletEnabled val="1"/>
        </dgm:presLayoutVars>
      </dgm:prSet>
      <dgm:spPr/>
    </dgm:pt>
    <dgm:pt modelId="{6CF55C98-1E7E-4507-BE89-441F1B21C453}" type="pres">
      <dgm:prSet presAssocID="{D6351A89-FE6F-4D0C-BEB2-5C144EF5AF2C}" presName="invisiNode" presStyleLbl="node1" presStyleIdx="0" presStyleCnt="5"/>
      <dgm:spPr/>
    </dgm:pt>
    <dgm:pt modelId="{9E25FF3B-52C9-4398-A8FF-C16277D74076}" type="pres">
      <dgm:prSet presAssocID="{D6351A89-FE6F-4D0C-BEB2-5C144EF5AF2C}" presName="imagNode" presStyleLbl="fgImgPlac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</dgm:spPr>
    </dgm:pt>
    <dgm:pt modelId="{FC102B1F-FF52-4299-9213-2591FF5BE18A}" type="pres">
      <dgm:prSet presAssocID="{2B0A61C5-9E65-49E8-94E2-863049119A4A}" presName="sibTrans" presStyleLbl="sibTrans2D1" presStyleIdx="0" presStyleCnt="0"/>
      <dgm:spPr/>
    </dgm:pt>
    <dgm:pt modelId="{A7F9C0CA-0D87-4731-9497-8F2C6B5877B0}" type="pres">
      <dgm:prSet presAssocID="{ED330DCE-21C5-440F-AC6D-9B4342DCCD49}" presName="compNode" presStyleCnt="0"/>
      <dgm:spPr/>
    </dgm:pt>
    <dgm:pt modelId="{D92F5F96-5488-49EB-8B97-F76F04DA2FC6}" type="pres">
      <dgm:prSet presAssocID="{ED330DCE-21C5-440F-AC6D-9B4342DCCD49}" presName="bkgdShape" presStyleLbl="node1" presStyleIdx="1" presStyleCnt="5"/>
      <dgm:spPr/>
    </dgm:pt>
    <dgm:pt modelId="{D1DBA480-C31C-498D-B8B0-187E2C7B4DE8}" type="pres">
      <dgm:prSet presAssocID="{ED330DCE-21C5-440F-AC6D-9B4342DCCD49}" presName="nodeTx" presStyleLbl="node1" presStyleIdx="1" presStyleCnt="5">
        <dgm:presLayoutVars>
          <dgm:bulletEnabled val="1"/>
        </dgm:presLayoutVars>
      </dgm:prSet>
      <dgm:spPr/>
    </dgm:pt>
    <dgm:pt modelId="{03B1542A-2C74-4869-8C88-4FD0204513D7}" type="pres">
      <dgm:prSet presAssocID="{ED330DCE-21C5-440F-AC6D-9B4342DCCD49}" presName="invisiNode" presStyleLbl="node1" presStyleIdx="1" presStyleCnt="5"/>
      <dgm:spPr/>
    </dgm:pt>
    <dgm:pt modelId="{E7E1E700-F40B-4F19-8A05-24C66E71DD70}" type="pres">
      <dgm:prSet presAssocID="{ED330DCE-21C5-440F-AC6D-9B4342DCCD49}" presName="imagNode" presStyleLbl="fgImgPlace1" presStyleIdx="1" presStyleCnt="5"/>
      <dgm:spPr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</dgm:spPr>
    </dgm:pt>
    <dgm:pt modelId="{9840E52A-D814-4C34-9008-247133DA6CC0}" type="pres">
      <dgm:prSet presAssocID="{2584BAFC-6560-42D7-A70B-274B7CF613C5}" presName="sibTrans" presStyleLbl="sibTrans2D1" presStyleIdx="0" presStyleCnt="0"/>
      <dgm:spPr/>
    </dgm:pt>
    <dgm:pt modelId="{CBFD9AED-CF38-47CC-A95A-41EE9D401B31}" type="pres">
      <dgm:prSet presAssocID="{FF78E407-3674-4A68-A701-8E12F558212E}" presName="compNode" presStyleCnt="0"/>
      <dgm:spPr/>
    </dgm:pt>
    <dgm:pt modelId="{EBCD09BE-CCFA-4DBA-89F9-E3B5A47261E4}" type="pres">
      <dgm:prSet presAssocID="{FF78E407-3674-4A68-A701-8E12F558212E}" presName="bkgdShape" presStyleLbl="node1" presStyleIdx="2" presStyleCnt="5"/>
      <dgm:spPr/>
    </dgm:pt>
    <dgm:pt modelId="{99535BB5-DB01-403F-9C0D-8FFA319E42A1}" type="pres">
      <dgm:prSet presAssocID="{FF78E407-3674-4A68-A701-8E12F558212E}" presName="nodeTx" presStyleLbl="node1" presStyleIdx="2" presStyleCnt="5">
        <dgm:presLayoutVars>
          <dgm:bulletEnabled val="1"/>
        </dgm:presLayoutVars>
      </dgm:prSet>
      <dgm:spPr/>
    </dgm:pt>
    <dgm:pt modelId="{E1366867-6EB3-493B-9F9E-77AC612CF66F}" type="pres">
      <dgm:prSet presAssocID="{FF78E407-3674-4A68-A701-8E12F558212E}" presName="invisiNode" presStyleLbl="node1" presStyleIdx="2" presStyleCnt="5"/>
      <dgm:spPr/>
    </dgm:pt>
    <dgm:pt modelId="{B3ACD2AF-ACE6-459B-A415-168ADB2F0580}" type="pres">
      <dgm:prSet presAssocID="{FF78E407-3674-4A68-A701-8E12F558212E}" presName="imagNode" presStyleLbl="fgImgPlace1" presStyleIdx="2" presStyleCnt="5"/>
      <dgm:spPr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4000" b="-14000"/>
          </a:stretch>
        </a:blipFill>
      </dgm:spPr>
    </dgm:pt>
    <dgm:pt modelId="{617E1A56-F73F-4645-AAFA-3BE4040EEFB7}" type="pres">
      <dgm:prSet presAssocID="{516CD9AB-C3D5-4003-B63F-C77D81509300}" presName="sibTrans" presStyleLbl="sibTrans2D1" presStyleIdx="0" presStyleCnt="0"/>
      <dgm:spPr/>
    </dgm:pt>
    <dgm:pt modelId="{8D8A6450-B707-4298-9EF8-186ADA0351FD}" type="pres">
      <dgm:prSet presAssocID="{2C7CFE7B-0746-427F-9E2D-0E179C44D6B0}" presName="compNode" presStyleCnt="0"/>
      <dgm:spPr/>
    </dgm:pt>
    <dgm:pt modelId="{83A68255-4FDC-4581-B4E5-A84CD58AA1FD}" type="pres">
      <dgm:prSet presAssocID="{2C7CFE7B-0746-427F-9E2D-0E179C44D6B0}" presName="bkgdShape" presStyleLbl="node1" presStyleIdx="3" presStyleCnt="5" custLinFactNeighborX="-620"/>
      <dgm:spPr/>
    </dgm:pt>
    <dgm:pt modelId="{247F076D-1A4E-462D-BCEA-11698BC32716}" type="pres">
      <dgm:prSet presAssocID="{2C7CFE7B-0746-427F-9E2D-0E179C44D6B0}" presName="nodeTx" presStyleLbl="node1" presStyleIdx="3" presStyleCnt="5">
        <dgm:presLayoutVars>
          <dgm:bulletEnabled val="1"/>
        </dgm:presLayoutVars>
      </dgm:prSet>
      <dgm:spPr/>
    </dgm:pt>
    <dgm:pt modelId="{7EB703C4-9039-49EA-8237-9C4557AAE6E3}" type="pres">
      <dgm:prSet presAssocID="{2C7CFE7B-0746-427F-9E2D-0E179C44D6B0}" presName="invisiNode" presStyleLbl="node1" presStyleIdx="3" presStyleCnt="5"/>
      <dgm:spPr/>
    </dgm:pt>
    <dgm:pt modelId="{7BF3B2C7-160E-485E-936B-C042E3C5209D}" type="pres">
      <dgm:prSet presAssocID="{2C7CFE7B-0746-427F-9E2D-0E179C44D6B0}" presName="imagNode" presStyleLbl="fgImgPlace1" presStyleIdx="3" presStyleCnt="5"/>
      <dgm:spPr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7000" b="-27000"/>
          </a:stretch>
        </a:blipFill>
      </dgm:spPr>
    </dgm:pt>
    <dgm:pt modelId="{209C8051-4899-49A3-A7FC-E99371D4B715}" type="pres">
      <dgm:prSet presAssocID="{553147F6-6775-4505-86AC-743777934FD5}" presName="sibTrans" presStyleLbl="sibTrans2D1" presStyleIdx="0" presStyleCnt="0"/>
      <dgm:spPr/>
    </dgm:pt>
    <dgm:pt modelId="{53806BD6-893E-429D-A10B-559D740283FF}" type="pres">
      <dgm:prSet presAssocID="{C3C52662-1810-422C-A71B-D0B530DDA377}" presName="compNode" presStyleCnt="0"/>
      <dgm:spPr/>
    </dgm:pt>
    <dgm:pt modelId="{0FF8DCAC-3E36-42D1-B47B-7856C388CF81}" type="pres">
      <dgm:prSet presAssocID="{C3C52662-1810-422C-A71B-D0B530DDA377}" presName="bkgdShape" presStyleLbl="node1" presStyleIdx="4" presStyleCnt="5"/>
      <dgm:spPr/>
    </dgm:pt>
    <dgm:pt modelId="{20983471-745C-422B-8C43-BC1B60DFAAAC}" type="pres">
      <dgm:prSet presAssocID="{C3C52662-1810-422C-A71B-D0B530DDA377}" presName="nodeTx" presStyleLbl="node1" presStyleIdx="4" presStyleCnt="5">
        <dgm:presLayoutVars>
          <dgm:bulletEnabled val="1"/>
        </dgm:presLayoutVars>
      </dgm:prSet>
      <dgm:spPr/>
    </dgm:pt>
    <dgm:pt modelId="{B8578C8B-7307-41E5-9CFE-77552F8BD1F7}" type="pres">
      <dgm:prSet presAssocID="{C3C52662-1810-422C-A71B-D0B530DDA377}" presName="invisiNode" presStyleLbl="node1" presStyleIdx="4" presStyleCnt="5"/>
      <dgm:spPr/>
    </dgm:pt>
    <dgm:pt modelId="{31D11C09-0732-42E6-A7DC-B61E9999E4F2}" type="pres">
      <dgm:prSet presAssocID="{C3C52662-1810-422C-A71B-D0B530DDA377}" presName="imagNode" presStyleLbl="fgImgPlace1" presStyleIdx="4" presStyleCnt="5"/>
      <dgm:spPr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9000" b="-39000"/>
          </a:stretch>
        </a:blipFill>
      </dgm:spPr>
    </dgm:pt>
  </dgm:ptLst>
  <dgm:cxnLst>
    <dgm:cxn modelId="{487EAC06-F688-4D05-9E57-1E930C1D5ED5}" type="presOf" srcId="{553147F6-6775-4505-86AC-743777934FD5}" destId="{209C8051-4899-49A3-A7FC-E99371D4B715}" srcOrd="0" destOrd="0" presId="urn:microsoft.com/office/officeart/2005/8/layout/hList7"/>
    <dgm:cxn modelId="{ABB5A709-8870-4A27-8019-BBEB82685284}" type="presOf" srcId="{2C7CFE7B-0746-427F-9E2D-0E179C44D6B0}" destId="{247F076D-1A4E-462D-BCEA-11698BC32716}" srcOrd="1" destOrd="0" presId="urn:microsoft.com/office/officeart/2005/8/layout/hList7"/>
    <dgm:cxn modelId="{BB6FE50D-976C-4249-90AF-00F22859454F}" srcId="{5B5CD561-EBD8-42AA-A3DA-E71D659D471F}" destId="{ED330DCE-21C5-440F-AC6D-9B4342DCCD49}" srcOrd="1" destOrd="0" parTransId="{9194AA8A-FAD9-4546-A34F-ADADC3100565}" sibTransId="{2584BAFC-6560-42D7-A70B-274B7CF613C5}"/>
    <dgm:cxn modelId="{6F214C0E-1F86-46F5-8A9F-91DF73D36BE6}" type="presOf" srcId="{C3C52662-1810-422C-A71B-D0B530DDA377}" destId="{0FF8DCAC-3E36-42D1-B47B-7856C388CF81}" srcOrd="0" destOrd="0" presId="urn:microsoft.com/office/officeart/2005/8/layout/hList7"/>
    <dgm:cxn modelId="{F531D81C-A4B7-4C00-8D4A-235EF6DFD588}" type="presOf" srcId="{ED330DCE-21C5-440F-AC6D-9B4342DCCD49}" destId="{D92F5F96-5488-49EB-8B97-F76F04DA2FC6}" srcOrd="0" destOrd="0" presId="urn:microsoft.com/office/officeart/2005/8/layout/hList7"/>
    <dgm:cxn modelId="{CBBC2420-69B4-4124-A9EE-8BB7BD6A43F2}" type="presOf" srcId="{FF78E407-3674-4A68-A701-8E12F558212E}" destId="{99535BB5-DB01-403F-9C0D-8FFA319E42A1}" srcOrd="1" destOrd="0" presId="urn:microsoft.com/office/officeart/2005/8/layout/hList7"/>
    <dgm:cxn modelId="{40A2CE22-5B87-41BB-9A01-97676AB745F0}" type="presOf" srcId="{516CD9AB-C3D5-4003-B63F-C77D81509300}" destId="{617E1A56-F73F-4645-AAFA-3BE4040EEFB7}" srcOrd="0" destOrd="0" presId="urn:microsoft.com/office/officeart/2005/8/layout/hList7"/>
    <dgm:cxn modelId="{4A3CC423-E8C2-45D3-9883-7DB579823484}" type="presOf" srcId="{2B0A61C5-9E65-49E8-94E2-863049119A4A}" destId="{FC102B1F-FF52-4299-9213-2591FF5BE18A}" srcOrd="0" destOrd="0" presId="urn:microsoft.com/office/officeart/2005/8/layout/hList7"/>
    <dgm:cxn modelId="{0AE7B12F-2DB3-43BC-932C-6F672CC3F034}" type="presOf" srcId="{C3C52662-1810-422C-A71B-D0B530DDA377}" destId="{20983471-745C-422B-8C43-BC1B60DFAAAC}" srcOrd="1" destOrd="0" presId="urn:microsoft.com/office/officeart/2005/8/layout/hList7"/>
    <dgm:cxn modelId="{AD00925E-49FC-4AA7-B1E1-7D677F15FA0D}" type="presOf" srcId="{5B5CD561-EBD8-42AA-A3DA-E71D659D471F}" destId="{5199F1EC-A553-45DB-BDCF-184CAB046BBD}" srcOrd="0" destOrd="0" presId="urn:microsoft.com/office/officeart/2005/8/layout/hList7"/>
    <dgm:cxn modelId="{5383CD5F-6C54-4CAD-8D45-A4C4F744F59A}" type="presOf" srcId="{D6351A89-FE6F-4D0C-BEB2-5C144EF5AF2C}" destId="{3A19185B-E419-4D20-B4AD-1ADCC75DA32E}" srcOrd="0" destOrd="0" presId="urn:microsoft.com/office/officeart/2005/8/layout/hList7"/>
    <dgm:cxn modelId="{29896265-9D69-4192-9D54-5C11E27A0766}" type="presOf" srcId="{2C7CFE7B-0746-427F-9E2D-0E179C44D6B0}" destId="{83A68255-4FDC-4581-B4E5-A84CD58AA1FD}" srcOrd="0" destOrd="0" presId="urn:microsoft.com/office/officeart/2005/8/layout/hList7"/>
    <dgm:cxn modelId="{6C8E1346-56E2-4C25-8A05-1C8572A789E3}" type="presOf" srcId="{2584BAFC-6560-42D7-A70B-274B7CF613C5}" destId="{9840E52A-D814-4C34-9008-247133DA6CC0}" srcOrd="0" destOrd="0" presId="urn:microsoft.com/office/officeart/2005/8/layout/hList7"/>
    <dgm:cxn modelId="{062BD1AC-D225-4AE5-82F2-3D5A2C149F5C}" type="presOf" srcId="{ED330DCE-21C5-440F-AC6D-9B4342DCCD49}" destId="{D1DBA480-C31C-498D-B8B0-187E2C7B4DE8}" srcOrd="1" destOrd="0" presId="urn:microsoft.com/office/officeart/2005/8/layout/hList7"/>
    <dgm:cxn modelId="{5F3D4FC6-C248-4B83-91B5-6FF80F05EF63}" srcId="{5B5CD561-EBD8-42AA-A3DA-E71D659D471F}" destId="{2C7CFE7B-0746-427F-9E2D-0E179C44D6B0}" srcOrd="3" destOrd="0" parTransId="{E8F8608C-85A1-403C-B084-58FEAF885F70}" sibTransId="{553147F6-6775-4505-86AC-743777934FD5}"/>
    <dgm:cxn modelId="{7715D4DB-E293-40B6-AA3E-C16A3A3CD126}" srcId="{5B5CD561-EBD8-42AA-A3DA-E71D659D471F}" destId="{D6351A89-FE6F-4D0C-BEB2-5C144EF5AF2C}" srcOrd="0" destOrd="0" parTransId="{4D894349-4E16-4C0D-838B-9BC6531FD50D}" sibTransId="{2B0A61C5-9E65-49E8-94E2-863049119A4A}"/>
    <dgm:cxn modelId="{9CD096E0-95D9-4D44-8C53-1CB5FEEB7E3C}" srcId="{5B5CD561-EBD8-42AA-A3DA-E71D659D471F}" destId="{FF78E407-3674-4A68-A701-8E12F558212E}" srcOrd="2" destOrd="0" parTransId="{B97B5AFB-3810-4BBF-8D23-A23EB000A851}" sibTransId="{516CD9AB-C3D5-4003-B63F-C77D81509300}"/>
    <dgm:cxn modelId="{CE30FFE3-D995-4257-BEA6-83CC6E2D06C7}" type="presOf" srcId="{FF78E407-3674-4A68-A701-8E12F558212E}" destId="{EBCD09BE-CCFA-4DBA-89F9-E3B5A47261E4}" srcOrd="0" destOrd="0" presId="urn:microsoft.com/office/officeart/2005/8/layout/hList7"/>
    <dgm:cxn modelId="{5619BEF3-E2B5-4E60-9250-4328439D57E6}" type="presOf" srcId="{D6351A89-FE6F-4D0C-BEB2-5C144EF5AF2C}" destId="{81622DBE-0B09-4343-AAA1-2C1133C6D09E}" srcOrd="1" destOrd="0" presId="urn:microsoft.com/office/officeart/2005/8/layout/hList7"/>
    <dgm:cxn modelId="{370EA1FF-1F43-4F98-B381-9BA65DCA4D9D}" srcId="{5B5CD561-EBD8-42AA-A3DA-E71D659D471F}" destId="{C3C52662-1810-422C-A71B-D0B530DDA377}" srcOrd="4" destOrd="0" parTransId="{EACCDD38-6DEF-4B08-AD4A-8C7E6BFD9AD7}" sibTransId="{08F224EB-13AD-44E8-894F-DAD825E7CCF5}"/>
    <dgm:cxn modelId="{0B235015-2687-42DA-AD53-359B64DAA835}" type="presParOf" srcId="{5199F1EC-A553-45DB-BDCF-184CAB046BBD}" destId="{708D190E-8F4C-4DF7-BF04-6BC88A92C72E}" srcOrd="0" destOrd="0" presId="urn:microsoft.com/office/officeart/2005/8/layout/hList7"/>
    <dgm:cxn modelId="{2D61A8B3-1F10-4B8C-AC82-77CAB80868BE}" type="presParOf" srcId="{5199F1EC-A553-45DB-BDCF-184CAB046BBD}" destId="{F1F0F486-F879-49D3-9016-798355B4BF03}" srcOrd="1" destOrd="0" presId="urn:microsoft.com/office/officeart/2005/8/layout/hList7"/>
    <dgm:cxn modelId="{BAF16D0A-E38E-4C5B-8457-F59B14D840A4}" type="presParOf" srcId="{F1F0F486-F879-49D3-9016-798355B4BF03}" destId="{E99FAB09-5814-4865-8D3C-69E4098B35A5}" srcOrd="0" destOrd="0" presId="urn:microsoft.com/office/officeart/2005/8/layout/hList7"/>
    <dgm:cxn modelId="{8F40A6C1-1F61-4222-BE3C-DEA628FD80DB}" type="presParOf" srcId="{E99FAB09-5814-4865-8D3C-69E4098B35A5}" destId="{3A19185B-E419-4D20-B4AD-1ADCC75DA32E}" srcOrd="0" destOrd="0" presId="urn:microsoft.com/office/officeart/2005/8/layout/hList7"/>
    <dgm:cxn modelId="{6BD8B1C0-1070-4B32-86FD-97A3777EA47E}" type="presParOf" srcId="{E99FAB09-5814-4865-8D3C-69E4098B35A5}" destId="{81622DBE-0B09-4343-AAA1-2C1133C6D09E}" srcOrd="1" destOrd="0" presId="urn:microsoft.com/office/officeart/2005/8/layout/hList7"/>
    <dgm:cxn modelId="{052003D8-15B3-47E0-8957-716D9E1DDAD4}" type="presParOf" srcId="{E99FAB09-5814-4865-8D3C-69E4098B35A5}" destId="{6CF55C98-1E7E-4507-BE89-441F1B21C453}" srcOrd="2" destOrd="0" presId="urn:microsoft.com/office/officeart/2005/8/layout/hList7"/>
    <dgm:cxn modelId="{DBFFC23A-8A60-4DA1-AEF8-F31859511F7A}" type="presParOf" srcId="{E99FAB09-5814-4865-8D3C-69E4098B35A5}" destId="{9E25FF3B-52C9-4398-A8FF-C16277D74076}" srcOrd="3" destOrd="0" presId="urn:microsoft.com/office/officeart/2005/8/layout/hList7"/>
    <dgm:cxn modelId="{A83FBC3F-4E86-44CA-A8B2-986A093A9680}" type="presParOf" srcId="{F1F0F486-F879-49D3-9016-798355B4BF03}" destId="{FC102B1F-FF52-4299-9213-2591FF5BE18A}" srcOrd="1" destOrd="0" presId="urn:microsoft.com/office/officeart/2005/8/layout/hList7"/>
    <dgm:cxn modelId="{094E30F9-FAC0-407C-AAC8-F724FEF4A926}" type="presParOf" srcId="{F1F0F486-F879-49D3-9016-798355B4BF03}" destId="{A7F9C0CA-0D87-4731-9497-8F2C6B5877B0}" srcOrd="2" destOrd="0" presId="urn:microsoft.com/office/officeart/2005/8/layout/hList7"/>
    <dgm:cxn modelId="{C66FD583-F23A-42D7-91F9-C7ADF010B95B}" type="presParOf" srcId="{A7F9C0CA-0D87-4731-9497-8F2C6B5877B0}" destId="{D92F5F96-5488-49EB-8B97-F76F04DA2FC6}" srcOrd="0" destOrd="0" presId="urn:microsoft.com/office/officeart/2005/8/layout/hList7"/>
    <dgm:cxn modelId="{4A380621-B517-436E-A19A-E0EEC74BE4E4}" type="presParOf" srcId="{A7F9C0CA-0D87-4731-9497-8F2C6B5877B0}" destId="{D1DBA480-C31C-498D-B8B0-187E2C7B4DE8}" srcOrd="1" destOrd="0" presId="urn:microsoft.com/office/officeart/2005/8/layout/hList7"/>
    <dgm:cxn modelId="{AC10572B-1B3C-4110-9A0B-5956BC0CCB3D}" type="presParOf" srcId="{A7F9C0CA-0D87-4731-9497-8F2C6B5877B0}" destId="{03B1542A-2C74-4869-8C88-4FD0204513D7}" srcOrd="2" destOrd="0" presId="urn:microsoft.com/office/officeart/2005/8/layout/hList7"/>
    <dgm:cxn modelId="{D3E916A7-4024-44AC-A87C-684AE1646996}" type="presParOf" srcId="{A7F9C0CA-0D87-4731-9497-8F2C6B5877B0}" destId="{E7E1E700-F40B-4F19-8A05-24C66E71DD70}" srcOrd="3" destOrd="0" presId="urn:microsoft.com/office/officeart/2005/8/layout/hList7"/>
    <dgm:cxn modelId="{3FEDE8E9-BB79-4569-BFE0-1C361C74F825}" type="presParOf" srcId="{F1F0F486-F879-49D3-9016-798355B4BF03}" destId="{9840E52A-D814-4C34-9008-247133DA6CC0}" srcOrd="3" destOrd="0" presId="urn:microsoft.com/office/officeart/2005/8/layout/hList7"/>
    <dgm:cxn modelId="{4B78D924-D683-4C71-896B-10505E1D7F82}" type="presParOf" srcId="{F1F0F486-F879-49D3-9016-798355B4BF03}" destId="{CBFD9AED-CF38-47CC-A95A-41EE9D401B31}" srcOrd="4" destOrd="0" presId="urn:microsoft.com/office/officeart/2005/8/layout/hList7"/>
    <dgm:cxn modelId="{F8FFC0F9-39E6-46C7-B327-B5E945BF5555}" type="presParOf" srcId="{CBFD9AED-CF38-47CC-A95A-41EE9D401B31}" destId="{EBCD09BE-CCFA-4DBA-89F9-E3B5A47261E4}" srcOrd="0" destOrd="0" presId="urn:microsoft.com/office/officeart/2005/8/layout/hList7"/>
    <dgm:cxn modelId="{DEC0B086-CDAE-4AE9-B12D-71B329A9BE09}" type="presParOf" srcId="{CBFD9AED-CF38-47CC-A95A-41EE9D401B31}" destId="{99535BB5-DB01-403F-9C0D-8FFA319E42A1}" srcOrd="1" destOrd="0" presId="urn:microsoft.com/office/officeart/2005/8/layout/hList7"/>
    <dgm:cxn modelId="{608E4516-4635-41D7-8C0C-FB768D383206}" type="presParOf" srcId="{CBFD9AED-CF38-47CC-A95A-41EE9D401B31}" destId="{E1366867-6EB3-493B-9F9E-77AC612CF66F}" srcOrd="2" destOrd="0" presId="urn:microsoft.com/office/officeart/2005/8/layout/hList7"/>
    <dgm:cxn modelId="{BC2504E8-FDA8-4234-B2B2-058B97CC8046}" type="presParOf" srcId="{CBFD9AED-CF38-47CC-A95A-41EE9D401B31}" destId="{B3ACD2AF-ACE6-459B-A415-168ADB2F0580}" srcOrd="3" destOrd="0" presId="urn:microsoft.com/office/officeart/2005/8/layout/hList7"/>
    <dgm:cxn modelId="{B11341CB-F25D-4D83-9C88-ED496D024DA1}" type="presParOf" srcId="{F1F0F486-F879-49D3-9016-798355B4BF03}" destId="{617E1A56-F73F-4645-AAFA-3BE4040EEFB7}" srcOrd="5" destOrd="0" presId="urn:microsoft.com/office/officeart/2005/8/layout/hList7"/>
    <dgm:cxn modelId="{93C81885-FFD5-4C34-936D-81CC7216A19E}" type="presParOf" srcId="{F1F0F486-F879-49D3-9016-798355B4BF03}" destId="{8D8A6450-B707-4298-9EF8-186ADA0351FD}" srcOrd="6" destOrd="0" presId="urn:microsoft.com/office/officeart/2005/8/layout/hList7"/>
    <dgm:cxn modelId="{9B398673-CEEA-4423-818F-B5420ED89670}" type="presParOf" srcId="{8D8A6450-B707-4298-9EF8-186ADA0351FD}" destId="{83A68255-4FDC-4581-B4E5-A84CD58AA1FD}" srcOrd="0" destOrd="0" presId="urn:microsoft.com/office/officeart/2005/8/layout/hList7"/>
    <dgm:cxn modelId="{5629F108-775E-4F3D-9BA0-BF3280B5BCEA}" type="presParOf" srcId="{8D8A6450-B707-4298-9EF8-186ADA0351FD}" destId="{247F076D-1A4E-462D-BCEA-11698BC32716}" srcOrd="1" destOrd="0" presId="urn:microsoft.com/office/officeart/2005/8/layout/hList7"/>
    <dgm:cxn modelId="{C0C50EFA-1396-4884-A93C-9848F8C16434}" type="presParOf" srcId="{8D8A6450-B707-4298-9EF8-186ADA0351FD}" destId="{7EB703C4-9039-49EA-8237-9C4557AAE6E3}" srcOrd="2" destOrd="0" presId="urn:microsoft.com/office/officeart/2005/8/layout/hList7"/>
    <dgm:cxn modelId="{041B2EEA-5089-40F9-A752-0C4321B543EF}" type="presParOf" srcId="{8D8A6450-B707-4298-9EF8-186ADA0351FD}" destId="{7BF3B2C7-160E-485E-936B-C042E3C5209D}" srcOrd="3" destOrd="0" presId="urn:microsoft.com/office/officeart/2005/8/layout/hList7"/>
    <dgm:cxn modelId="{516A9830-7430-407B-8FD1-7E9A114E8AB2}" type="presParOf" srcId="{F1F0F486-F879-49D3-9016-798355B4BF03}" destId="{209C8051-4899-49A3-A7FC-E99371D4B715}" srcOrd="7" destOrd="0" presId="urn:microsoft.com/office/officeart/2005/8/layout/hList7"/>
    <dgm:cxn modelId="{591BA15C-7460-493E-88D3-F24D779D63BF}" type="presParOf" srcId="{F1F0F486-F879-49D3-9016-798355B4BF03}" destId="{53806BD6-893E-429D-A10B-559D740283FF}" srcOrd="8" destOrd="0" presId="urn:microsoft.com/office/officeart/2005/8/layout/hList7"/>
    <dgm:cxn modelId="{52C784A8-6EC2-4FB6-85B4-542CB2E079A9}" type="presParOf" srcId="{53806BD6-893E-429D-A10B-559D740283FF}" destId="{0FF8DCAC-3E36-42D1-B47B-7856C388CF81}" srcOrd="0" destOrd="0" presId="urn:microsoft.com/office/officeart/2005/8/layout/hList7"/>
    <dgm:cxn modelId="{A185F92B-EF00-4B4A-9B1C-21240C9F9576}" type="presParOf" srcId="{53806BD6-893E-429D-A10B-559D740283FF}" destId="{20983471-745C-422B-8C43-BC1B60DFAAAC}" srcOrd="1" destOrd="0" presId="urn:microsoft.com/office/officeart/2005/8/layout/hList7"/>
    <dgm:cxn modelId="{F14AAD58-B1DE-4D44-A227-052CB6F0BD4B}" type="presParOf" srcId="{53806BD6-893E-429D-A10B-559D740283FF}" destId="{B8578C8B-7307-41E5-9CFE-77552F8BD1F7}" srcOrd="2" destOrd="0" presId="urn:microsoft.com/office/officeart/2005/8/layout/hList7"/>
    <dgm:cxn modelId="{55D1A046-5665-4C8A-B558-A05A7DC18648}" type="presParOf" srcId="{53806BD6-893E-429D-A10B-559D740283FF}" destId="{31D11C09-0732-42E6-A7DC-B61E9999E4F2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260777C-6101-47BF-B86C-1B03FAEF8CF8}" type="doc">
      <dgm:prSet loTypeId="urn:microsoft.com/office/officeart/2005/8/layout/chevron1" loCatId="process" qsTypeId="urn:microsoft.com/office/officeart/2005/8/quickstyle/simple5" qsCatId="simple" csTypeId="urn:microsoft.com/office/officeart/2005/8/colors/colorful1" csCatId="colorful" phldr="1"/>
      <dgm:spPr/>
    </dgm:pt>
    <dgm:pt modelId="{B6F8375A-96B5-4AE5-8442-04D1ACE30622}">
      <dgm:prSet phldrT="[文字]"/>
      <dgm:spPr>
        <a:solidFill>
          <a:srgbClr val="F57A27"/>
        </a:solidFill>
      </dgm:spPr>
      <dgm:t>
        <a:bodyPr/>
        <a:lstStyle/>
        <a:p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網站企劃</a:t>
          </a:r>
          <a: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b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功能規劃</a:t>
          </a:r>
        </a:p>
      </dgm:t>
    </dgm:pt>
    <dgm:pt modelId="{E9776B6C-4606-4D5C-B873-BD59BCD3F709}" type="parTrans" cxnId="{EDBFBBA4-5002-4FF4-94AE-DAF3999B58C1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6AC82D6-A912-4174-9B0E-E1AEE53A38C9}" type="sibTrans" cxnId="{EDBFBBA4-5002-4FF4-94AE-DAF3999B58C1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8ADCA60-A93B-4B31-853B-BDA87CF1CE6E}">
      <dgm:prSet phldrT="[文字]" custT="1">
        <dgm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dgm:style>
      </dgm:prSet>
      <dgm:spPr>
        <a:solidFill>
          <a:srgbClr val="636363"/>
        </a:solidFill>
        <a:ln/>
      </dgm:spPr>
      <dgm:t>
        <a:bodyPr spcFirstLastPara="0" vert="horz" wrap="square" lIns="76010" tIns="25337" rIns="25337" bIns="25337" numCol="1" spcCol="1270" anchor="ctr" anchorCtr="0"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kern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視覺設計</a:t>
          </a:r>
          <a:r>
            <a:rPr lang="en-US" altLang="zh-TW" sz="1400" b="0" kern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/</a:t>
          </a:r>
          <a:br>
            <a:rPr lang="en-US" altLang="zh-TW" sz="1400" b="0" kern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</a:br>
          <a:r>
            <a:rPr lang="zh-TW" altLang="en-US" sz="1400" b="0" kern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網頁切版</a:t>
          </a:r>
        </a:p>
      </dgm:t>
    </dgm:pt>
    <dgm:pt modelId="{F02301DF-4025-4B67-901A-6EA7F9CBA96C}" type="parTrans" cxnId="{FF9C4F0F-AE0E-42BF-A504-265198D31F07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50942EE-DECD-4D1F-A46F-F3A868782C26}" type="sibTrans" cxnId="{FF9C4F0F-AE0E-42BF-A504-265198D31F07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FFC9D0E-E1FC-44AA-82BE-E5E4C98DE13C}">
      <dgm:prSet phldrT="[文字]"/>
      <dgm:spPr>
        <a:solidFill>
          <a:srgbClr val="636363"/>
        </a:solidFill>
      </dgm:spPr>
      <dgm:t>
        <a:bodyPr/>
        <a:lstStyle/>
        <a:p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資料庫規劃</a:t>
          </a:r>
          <a:b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及建置</a:t>
          </a:r>
          <a:endParaRPr lang="en-US" altLang="zh-TW" b="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4514DC44-752E-40CE-BD85-964ED6506F6C}" type="parTrans" cxnId="{F42A9768-0CBF-4DBB-8159-47959403CDA1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F2ED1A9-912D-4DC7-976B-79C605986979}" type="sibTrans" cxnId="{F42A9768-0CBF-4DBB-8159-47959403CDA1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2E59503-AD42-4D2B-8E8E-E0E57A919609}">
      <dgm:prSet phldrT="[文字]"/>
      <dgm:spPr>
        <a:solidFill>
          <a:srgbClr val="636363"/>
        </a:solidFill>
      </dgm:spPr>
      <dgm:t>
        <a:bodyPr/>
        <a:lstStyle/>
        <a:p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前端套版</a:t>
          </a:r>
          <a: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b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後端開發</a:t>
          </a:r>
        </a:p>
      </dgm:t>
    </dgm:pt>
    <dgm:pt modelId="{4FF083C1-3E45-47EF-AB2B-A93CD94CD787}" type="parTrans" cxnId="{7FE4BA6D-9193-4E42-BA19-F7E705F0BF43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4F6643E-6C67-44AF-9500-8E9ABA73BFEE}" type="sibTrans" cxnId="{7FE4BA6D-9193-4E42-BA19-F7E705F0BF43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89E2108-E8F4-4F7D-8F84-A1AF494D5E3A}">
      <dgm:prSet phldrT="[文字]"/>
      <dgm:spPr>
        <a:solidFill>
          <a:srgbClr val="636363"/>
        </a:solidFill>
      </dgm:spPr>
      <dgm:t>
        <a:bodyPr/>
        <a:lstStyle/>
        <a:p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系統測試</a:t>
          </a:r>
          <a: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b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介面優化</a:t>
          </a:r>
        </a:p>
      </dgm:t>
    </dgm:pt>
    <dgm:pt modelId="{543B49E8-FF99-4FF6-86D2-624E204AA942}" type="parTrans" cxnId="{7099F63A-450B-4DBE-BCED-49302568DF48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A85DF0B-0F3D-4ADA-AE8F-62B56AF15025}" type="sibTrans" cxnId="{7099F63A-450B-4DBE-BCED-49302568DF48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0EA746F-7379-44FB-BDA2-1E3A730EEF14}" type="pres">
      <dgm:prSet presAssocID="{3260777C-6101-47BF-B86C-1B03FAEF8CF8}" presName="Name0" presStyleCnt="0">
        <dgm:presLayoutVars>
          <dgm:dir/>
          <dgm:animLvl val="lvl"/>
          <dgm:resizeHandles val="exact"/>
        </dgm:presLayoutVars>
      </dgm:prSet>
      <dgm:spPr/>
    </dgm:pt>
    <dgm:pt modelId="{973DCBF5-4223-4E8E-A498-325D8DAF9D81}" type="pres">
      <dgm:prSet presAssocID="{B6F8375A-96B5-4AE5-8442-04D1ACE30622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33F70EEA-1E68-40DC-9061-0381F11CAA04}" type="pres">
      <dgm:prSet presAssocID="{A6AC82D6-A912-4174-9B0E-E1AEE53A38C9}" presName="parTxOnlySpace" presStyleCnt="0"/>
      <dgm:spPr/>
    </dgm:pt>
    <dgm:pt modelId="{6DE1766D-B2E8-45E4-AC51-0C42202111C8}" type="pres">
      <dgm:prSet presAssocID="{78ADCA60-A93B-4B31-853B-BDA87CF1CE6E}" presName="parTxOnly" presStyleLbl="node1" presStyleIdx="1" presStyleCnt="5" custLinFactNeighborX="15513" custLinFactNeighborY="-6379">
        <dgm:presLayoutVars>
          <dgm:chMax val="0"/>
          <dgm:chPref val="0"/>
          <dgm:bulletEnabled val="1"/>
        </dgm:presLayoutVars>
      </dgm:prSet>
      <dgm:spPr>
        <a:xfrm>
          <a:off x="2349115" y="0"/>
          <a:ext cx="2562755" cy="830997"/>
        </a:xfrm>
        <a:prstGeom prst="chevron">
          <a:avLst/>
        </a:prstGeom>
      </dgm:spPr>
    </dgm:pt>
    <dgm:pt modelId="{CC33BAF1-0C02-4D7A-8782-12BEEFA61659}" type="pres">
      <dgm:prSet presAssocID="{250942EE-DECD-4D1F-A46F-F3A868782C26}" presName="parTxOnlySpace" presStyleCnt="0"/>
      <dgm:spPr/>
    </dgm:pt>
    <dgm:pt modelId="{5CC93538-CBB6-4DD9-A31E-95706036E3EB}" type="pres">
      <dgm:prSet presAssocID="{3FFC9D0E-E1FC-44AA-82BE-E5E4C98DE13C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A57C15A5-A7E0-4F0C-83D9-6ECEF64C5313}" type="pres">
      <dgm:prSet presAssocID="{2F2ED1A9-912D-4DC7-976B-79C605986979}" presName="parTxOnlySpace" presStyleCnt="0"/>
      <dgm:spPr/>
    </dgm:pt>
    <dgm:pt modelId="{BF5377ED-8C14-4C0A-8D6F-DD9153684ADA}" type="pres">
      <dgm:prSet presAssocID="{E2E59503-AD42-4D2B-8E8E-E0E57A919609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66029838-F921-43A9-88F1-7067B426B1ED}" type="pres">
      <dgm:prSet presAssocID="{54F6643E-6C67-44AF-9500-8E9ABA73BFEE}" presName="parTxOnlySpace" presStyleCnt="0"/>
      <dgm:spPr/>
    </dgm:pt>
    <dgm:pt modelId="{3F4DBCF6-584B-4FB6-801A-971BC4A5B61B}" type="pres">
      <dgm:prSet presAssocID="{A89E2108-E8F4-4F7D-8F84-A1AF494D5E3A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FF9C4F0F-AE0E-42BF-A504-265198D31F07}" srcId="{3260777C-6101-47BF-B86C-1B03FAEF8CF8}" destId="{78ADCA60-A93B-4B31-853B-BDA87CF1CE6E}" srcOrd="1" destOrd="0" parTransId="{F02301DF-4025-4B67-901A-6EA7F9CBA96C}" sibTransId="{250942EE-DECD-4D1F-A46F-F3A868782C26}"/>
    <dgm:cxn modelId="{2CD6262F-7C28-4CE0-9375-7BF891215926}" type="presOf" srcId="{3260777C-6101-47BF-B86C-1B03FAEF8CF8}" destId="{50EA746F-7379-44FB-BDA2-1E3A730EEF14}" srcOrd="0" destOrd="0" presId="urn:microsoft.com/office/officeart/2005/8/layout/chevron1"/>
    <dgm:cxn modelId="{7099F63A-450B-4DBE-BCED-49302568DF48}" srcId="{3260777C-6101-47BF-B86C-1B03FAEF8CF8}" destId="{A89E2108-E8F4-4F7D-8F84-A1AF494D5E3A}" srcOrd="4" destOrd="0" parTransId="{543B49E8-FF99-4FF6-86D2-624E204AA942}" sibTransId="{1A85DF0B-0F3D-4ADA-AE8F-62B56AF15025}"/>
    <dgm:cxn modelId="{7D06D33F-E653-4FB0-AE6F-24616504924A}" type="presOf" srcId="{A89E2108-E8F4-4F7D-8F84-A1AF494D5E3A}" destId="{3F4DBCF6-584B-4FB6-801A-971BC4A5B61B}" srcOrd="0" destOrd="0" presId="urn:microsoft.com/office/officeart/2005/8/layout/chevron1"/>
    <dgm:cxn modelId="{F42A9768-0CBF-4DBB-8159-47959403CDA1}" srcId="{3260777C-6101-47BF-B86C-1B03FAEF8CF8}" destId="{3FFC9D0E-E1FC-44AA-82BE-E5E4C98DE13C}" srcOrd="2" destOrd="0" parTransId="{4514DC44-752E-40CE-BD85-964ED6506F6C}" sibTransId="{2F2ED1A9-912D-4DC7-976B-79C605986979}"/>
    <dgm:cxn modelId="{7FE4BA6D-9193-4E42-BA19-F7E705F0BF43}" srcId="{3260777C-6101-47BF-B86C-1B03FAEF8CF8}" destId="{E2E59503-AD42-4D2B-8E8E-E0E57A919609}" srcOrd="3" destOrd="0" parTransId="{4FF083C1-3E45-47EF-AB2B-A93CD94CD787}" sibTransId="{54F6643E-6C67-44AF-9500-8E9ABA73BFEE}"/>
    <dgm:cxn modelId="{CE3A2058-EFA3-469B-8F38-3F54BC718053}" type="presOf" srcId="{78ADCA60-A93B-4B31-853B-BDA87CF1CE6E}" destId="{6DE1766D-B2E8-45E4-AC51-0C42202111C8}" srcOrd="0" destOrd="0" presId="urn:microsoft.com/office/officeart/2005/8/layout/chevron1"/>
    <dgm:cxn modelId="{EDBFBBA4-5002-4FF4-94AE-DAF3999B58C1}" srcId="{3260777C-6101-47BF-B86C-1B03FAEF8CF8}" destId="{B6F8375A-96B5-4AE5-8442-04D1ACE30622}" srcOrd="0" destOrd="0" parTransId="{E9776B6C-4606-4D5C-B873-BD59BCD3F709}" sibTransId="{A6AC82D6-A912-4174-9B0E-E1AEE53A38C9}"/>
    <dgm:cxn modelId="{B33260AB-8711-4A5F-B32E-CE164407C099}" type="presOf" srcId="{3FFC9D0E-E1FC-44AA-82BE-E5E4C98DE13C}" destId="{5CC93538-CBB6-4DD9-A31E-95706036E3EB}" srcOrd="0" destOrd="0" presId="urn:microsoft.com/office/officeart/2005/8/layout/chevron1"/>
    <dgm:cxn modelId="{8FDBA4EB-316B-4B47-97C4-E62026F8F1C7}" type="presOf" srcId="{B6F8375A-96B5-4AE5-8442-04D1ACE30622}" destId="{973DCBF5-4223-4E8E-A498-325D8DAF9D81}" srcOrd="0" destOrd="0" presId="urn:microsoft.com/office/officeart/2005/8/layout/chevron1"/>
    <dgm:cxn modelId="{D83D95FF-88D4-4AFB-9CEE-8A8C01F729EC}" type="presOf" srcId="{E2E59503-AD42-4D2B-8E8E-E0E57A919609}" destId="{BF5377ED-8C14-4C0A-8D6F-DD9153684ADA}" srcOrd="0" destOrd="0" presId="urn:microsoft.com/office/officeart/2005/8/layout/chevron1"/>
    <dgm:cxn modelId="{734A6E75-D54E-460B-8183-6E49E00386C9}" type="presParOf" srcId="{50EA746F-7379-44FB-BDA2-1E3A730EEF14}" destId="{973DCBF5-4223-4E8E-A498-325D8DAF9D81}" srcOrd="0" destOrd="0" presId="urn:microsoft.com/office/officeart/2005/8/layout/chevron1"/>
    <dgm:cxn modelId="{AA390E33-6EB6-4CD7-A7F7-CA9C9A722385}" type="presParOf" srcId="{50EA746F-7379-44FB-BDA2-1E3A730EEF14}" destId="{33F70EEA-1E68-40DC-9061-0381F11CAA04}" srcOrd="1" destOrd="0" presId="urn:microsoft.com/office/officeart/2005/8/layout/chevron1"/>
    <dgm:cxn modelId="{33D5310D-3A33-4C66-814A-C06B273BEF22}" type="presParOf" srcId="{50EA746F-7379-44FB-BDA2-1E3A730EEF14}" destId="{6DE1766D-B2E8-45E4-AC51-0C42202111C8}" srcOrd="2" destOrd="0" presId="urn:microsoft.com/office/officeart/2005/8/layout/chevron1"/>
    <dgm:cxn modelId="{6748CA08-9173-43BA-85B8-4BB768117BB9}" type="presParOf" srcId="{50EA746F-7379-44FB-BDA2-1E3A730EEF14}" destId="{CC33BAF1-0C02-4D7A-8782-12BEEFA61659}" srcOrd="3" destOrd="0" presId="urn:microsoft.com/office/officeart/2005/8/layout/chevron1"/>
    <dgm:cxn modelId="{D4D16C72-512B-49EC-B8C6-F70D5A91D09C}" type="presParOf" srcId="{50EA746F-7379-44FB-BDA2-1E3A730EEF14}" destId="{5CC93538-CBB6-4DD9-A31E-95706036E3EB}" srcOrd="4" destOrd="0" presId="urn:microsoft.com/office/officeart/2005/8/layout/chevron1"/>
    <dgm:cxn modelId="{4BB84D8A-BA72-4201-B48B-8EE7DD190D34}" type="presParOf" srcId="{50EA746F-7379-44FB-BDA2-1E3A730EEF14}" destId="{A57C15A5-A7E0-4F0C-83D9-6ECEF64C5313}" srcOrd="5" destOrd="0" presId="urn:microsoft.com/office/officeart/2005/8/layout/chevron1"/>
    <dgm:cxn modelId="{FD370DF3-4F82-4494-A90E-4A010779551A}" type="presParOf" srcId="{50EA746F-7379-44FB-BDA2-1E3A730EEF14}" destId="{BF5377ED-8C14-4C0A-8D6F-DD9153684ADA}" srcOrd="6" destOrd="0" presId="urn:microsoft.com/office/officeart/2005/8/layout/chevron1"/>
    <dgm:cxn modelId="{4443BFE2-553C-4CF9-9C6C-54CFFABCCE65}" type="presParOf" srcId="{50EA746F-7379-44FB-BDA2-1E3A730EEF14}" destId="{66029838-F921-43A9-88F1-7067B426B1ED}" srcOrd="7" destOrd="0" presId="urn:microsoft.com/office/officeart/2005/8/layout/chevron1"/>
    <dgm:cxn modelId="{B5B975E9-9A50-4634-A694-BF656856EDBC}" type="presParOf" srcId="{50EA746F-7379-44FB-BDA2-1E3A730EEF14}" destId="{3F4DBCF6-584B-4FB6-801A-971BC4A5B61B}" srcOrd="8" destOrd="0" presId="urn:microsoft.com/office/officeart/2005/8/layout/chevron1"/>
  </dgm:cxnLst>
  <dgm:bg>
    <a:noFill/>
  </dgm:bg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260777C-6101-47BF-B86C-1B03FAEF8CF8}" type="doc">
      <dgm:prSet loTypeId="urn:microsoft.com/office/officeart/2005/8/layout/chevron1" loCatId="process" qsTypeId="urn:microsoft.com/office/officeart/2005/8/quickstyle/simple5" qsCatId="simple" csTypeId="urn:microsoft.com/office/officeart/2005/8/colors/colorful1" csCatId="colorful" phldr="1"/>
      <dgm:spPr/>
    </dgm:pt>
    <dgm:pt modelId="{B6F8375A-96B5-4AE5-8442-04D1ACE30622}">
      <dgm:prSet phldrT="[文字]"/>
      <dgm:spPr>
        <a:solidFill>
          <a:srgbClr val="F57A27"/>
        </a:solidFill>
      </dgm:spPr>
      <dgm:t>
        <a:bodyPr/>
        <a:lstStyle/>
        <a:p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網站企劃</a:t>
          </a:r>
          <a: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b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功能規劃</a:t>
          </a:r>
        </a:p>
      </dgm:t>
    </dgm:pt>
    <dgm:pt modelId="{E9776B6C-4606-4D5C-B873-BD59BCD3F709}" type="parTrans" cxnId="{EDBFBBA4-5002-4FF4-94AE-DAF3999B58C1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6AC82D6-A912-4174-9B0E-E1AEE53A38C9}" type="sibTrans" cxnId="{EDBFBBA4-5002-4FF4-94AE-DAF3999B58C1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8ADCA60-A93B-4B31-853B-BDA87CF1CE6E}">
      <dgm:prSet phldrT="[文字]" custT="1">
        <dgm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dgm:style>
      </dgm:prSet>
      <dgm:spPr>
        <a:ln/>
      </dgm:spPr>
      <dgm:t>
        <a:bodyPr spcFirstLastPara="0" vert="horz" wrap="square" lIns="76010" tIns="25337" rIns="25337" bIns="25337" numCol="1" spcCol="1270" anchor="ctr" anchorCtr="0"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kern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視覺設計</a:t>
          </a:r>
          <a:r>
            <a:rPr lang="en-US" altLang="zh-TW" sz="1400" b="0" kern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/</a:t>
          </a:r>
          <a:br>
            <a:rPr lang="en-US" altLang="zh-TW" sz="1400" b="0" kern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</a:br>
          <a:r>
            <a:rPr lang="zh-TW" altLang="en-US" sz="1400" b="0" kern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網頁切版</a:t>
          </a:r>
        </a:p>
      </dgm:t>
    </dgm:pt>
    <dgm:pt modelId="{F02301DF-4025-4B67-901A-6EA7F9CBA96C}" type="parTrans" cxnId="{FF9C4F0F-AE0E-42BF-A504-265198D31F07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50942EE-DECD-4D1F-A46F-F3A868782C26}" type="sibTrans" cxnId="{FF9C4F0F-AE0E-42BF-A504-265198D31F07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FFC9D0E-E1FC-44AA-82BE-E5E4C98DE13C}">
      <dgm:prSet phldrT="[文字]"/>
      <dgm:spPr>
        <a:solidFill>
          <a:srgbClr val="636363"/>
        </a:solidFill>
      </dgm:spPr>
      <dgm:t>
        <a:bodyPr/>
        <a:lstStyle/>
        <a:p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資料庫規劃</a:t>
          </a:r>
          <a:b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及建置</a:t>
          </a:r>
          <a:endParaRPr lang="en-US" altLang="zh-TW" b="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4514DC44-752E-40CE-BD85-964ED6506F6C}" type="parTrans" cxnId="{F42A9768-0CBF-4DBB-8159-47959403CDA1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F2ED1A9-912D-4DC7-976B-79C605986979}" type="sibTrans" cxnId="{F42A9768-0CBF-4DBB-8159-47959403CDA1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2E59503-AD42-4D2B-8E8E-E0E57A919609}">
      <dgm:prSet phldrT="[文字]"/>
      <dgm:spPr>
        <a:solidFill>
          <a:srgbClr val="636363"/>
        </a:solidFill>
      </dgm:spPr>
      <dgm:t>
        <a:bodyPr/>
        <a:lstStyle/>
        <a:p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前端套版</a:t>
          </a:r>
          <a: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b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後端開發</a:t>
          </a:r>
        </a:p>
      </dgm:t>
    </dgm:pt>
    <dgm:pt modelId="{4FF083C1-3E45-47EF-AB2B-A93CD94CD787}" type="parTrans" cxnId="{7FE4BA6D-9193-4E42-BA19-F7E705F0BF43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4F6643E-6C67-44AF-9500-8E9ABA73BFEE}" type="sibTrans" cxnId="{7FE4BA6D-9193-4E42-BA19-F7E705F0BF43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89E2108-E8F4-4F7D-8F84-A1AF494D5E3A}">
      <dgm:prSet phldrT="[文字]"/>
      <dgm:spPr>
        <a:solidFill>
          <a:srgbClr val="636363"/>
        </a:solidFill>
      </dgm:spPr>
      <dgm:t>
        <a:bodyPr/>
        <a:lstStyle/>
        <a:p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系統測試</a:t>
          </a:r>
          <a: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b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介面優化</a:t>
          </a:r>
        </a:p>
      </dgm:t>
    </dgm:pt>
    <dgm:pt modelId="{543B49E8-FF99-4FF6-86D2-624E204AA942}" type="parTrans" cxnId="{7099F63A-450B-4DBE-BCED-49302568DF48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A85DF0B-0F3D-4ADA-AE8F-62B56AF15025}" type="sibTrans" cxnId="{7099F63A-450B-4DBE-BCED-49302568DF48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0EA746F-7379-44FB-BDA2-1E3A730EEF14}" type="pres">
      <dgm:prSet presAssocID="{3260777C-6101-47BF-B86C-1B03FAEF8CF8}" presName="Name0" presStyleCnt="0">
        <dgm:presLayoutVars>
          <dgm:dir/>
          <dgm:animLvl val="lvl"/>
          <dgm:resizeHandles val="exact"/>
        </dgm:presLayoutVars>
      </dgm:prSet>
      <dgm:spPr/>
    </dgm:pt>
    <dgm:pt modelId="{973DCBF5-4223-4E8E-A498-325D8DAF9D81}" type="pres">
      <dgm:prSet presAssocID="{B6F8375A-96B5-4AE5-8442-04D1ACE30622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33F70EEA-1E68-40DC-9061-0381F11CAA04}" type="pres">
      <dgm:prSet presAssocID="{A6AC82D6-A912-4174-9B0E-E1AEE53A38C9}" presName="parTxOnlySpace" presStyleCnt="0"/>
      <dgm:spPr/>
    </dgm:pt>
    <dgm:pt modelId="{6DE1766D-B2E8-45E4-AC51-0C42202111C8}" type="pres">
      <dgm:prSet presAssocID="{78ADCA60-A93B-4B31-853B-BDA87CF1CE6E}" presName="parTxOnly" presStyleLbl="node1" presStyleIdx="1" presStyleCnt="5" custLinFactNeighborX="15513" custLinFactNeighborY="-6379">
        <dgm:presLayoutVars>
          <dgm:chMax val="0"/>
          <dgm:chPref val="0"/>
          <dgm:bulletEnabled val="1"/>
        </dgm:presLayoutVars>
      </dgm:prSet>
      <dgm:spPr>
        <a:xfrm>
          <a:off x="2349115" y="0"/>
          <a:ext cx="2562755" cy="830997"/>
        </a:xfrm>
        <a:prstGeom prst="chevron">
          <a:avLst/>
        </a:prstGeom>
      </dgm:spPr>
    </dgm:pt>
    <dgm:pt modelId="{CC33BAF1-0C02-4D7A-8782-12BEEFA61659}" type="pres">
      <dgm:prSet presAssocID="{250942EE-DECD-4D1F-A46F-F3A868782C26}" presName="parTxOnlySpace" presStyleCnt="0"/>
      <dgm:spPr/>
    </dgm:pt>
    <dgm:pt modelId="{5CC93538-CBB6-4DD9-A31E-95706036E3EB}" type="pres">
      <dgm:prSet presAssocID="{3FFC9D0E-E1FC-44AA-82BE-E5E4C98DE13C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A57C15A5-A7E0-4F0C-83D9-6ECEF64C5313}" type="pres">
      <dgm:prSet presAssocID="{2F2ED1A9-912D-4DC7-976B-79C605986979}" presName="parTxOnlySpace" presStyleCnt="0"/>
      <dgm:spPr/>
    </dgm:pt>
    <dgm:pt modelId="{BF5377ED-8C14-4C0A-8D6F-DD9153684ADA}" type="pres">
      <dgm:prSet presAssocID="{E2E59503-AD42-4D2B-8E8E-E0E57A919609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66029838-F921-43A9-88F1-7067B426B1ED}" type="pres">
      <dgm:prSet presAssocID="{54F6643E-6C67-44AF-9500-8E9ABA73BFEE}" presName="parTxOnlySpace" presStyleCnt="0"/>
      <dgm:spPr/>
    </dgm:pt>
    <dgm:pt modelId="{3F4DBCF6-584B-4FB6-801A-971BC4A5B61B}" type="pres">
      <dgm:prSet presAssocID="{A89E2108-E8F4-4F7D-8F84-A1AF494D5E3A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FF9C4F0F-AE0E-42BF-A504-265198D31F07}" srcId="{3260777C-6101-47BF-B86C-1B03FAEF8CF8}" destId="{78ADCA60-A93B-4B31-853B-BDA87CF1CE6E}" srcOrd="1" destOrd="0" parTransId="{F02301DF-4025-4B67-901A-6EA7F9CBA96C}" sibTransId="{250942EE-DECD-4D1F-A46F-F3A868782C26}"/>
    <dgm:cxn modelId="{2CD6262F-7C28-4CE0-9375-7BF891215926}" type="presOf" srcId="{3260777C-6101-47BF-B86C-1B03FAEF8CF8}" destId="{50EA746F-7379-44FB-BDA2-1E3A730EEF14}" srcOrd="0" destOrd="0" presId="urn:microsoft.com/office/officeart/2005/8/layout/chevron1"/>
    <dgm:cxn modelId="{7099F63A-450B-4DBE-BCED-49302568DF48}" srcId="{3260777C-6101-47BF-B86C-1B03FAEF8CF8}" destId="{A89E2108-E8F4-4F7D-8F84-A1AF494D5E3A}" srcOrd="4" destOrd="0" parTransId="{543B49E8-FF99-4FF6-86D2-624E204AA942}" sibTransId="{1A85DF0B-0F3D-4ADA-AE8F-62B56AF15025}"/>
    <dgm:cxn modelId="{7D06D33F-E653-4FB0-AE6F-24616504924A}" type="presOf" srcId="{A89E2108-E8F4-4F7D-8F84-A1AF494D5E3A}" destId="{3F4DBCF6-584B-4FB6-801A-971BC4A5B61B}" srcOrd="0" destOrd="0" presId="urn:microsoft.com/office/officeart/2005/8/layout/chevron1"/>
    <dgm:cxn modelId="{F42A9768-0CBF-4DBB-8159-47959403CDA1}" srcId="{3260777C-6101-47BF-B86C-1B03FAEF8CF8}" destId="{3FFC9D0E-E1FC-44AA-82BE-E5E4C98DE13C}" srcOrd="2" destOrd="0" parTransId="{4514DC44-752E-40CE-BD85-964ED6506F6C}" sibTransId="{2F2ED1A9-912D-4DC7-976B-79C605986979}"/>
    <dgm:cxn modelId="{7FE4BA6D-9193-4E42-BA19-F7E705F0BF43}" srcId="{3260777C-6101-47BF-B86C-1B03FAEF8CF8}" destId="{E2E59503-AD42-4D2B-8E8E-E0E57A919609}" srcOrd="3" destOrd="0" parTransId="{4FF083C1-3E45-47EF-AB2B-A93CD94CD787}" sibTransId="{54F6643E-6C67-44AF-9500-8E9ABA73BFEE}"/>
    <dgm:cxn modelId="{CE3A2058-EFA3-469B-8F38-3F54BC718053}" type="presOf" srcId="{78ADCA60-A93B-4B31-853B-BDA87CF1CE6E}" destId="{6DE1766D-B2E8-45E4-AC51-0C42202111C8}" srcOrd="0" destOrd="0" presId="urn:microsoft.com/office/officeart/2005/8/layout/chevron1"/>
    <dgm:cxn modelId="{EDBFBBA4-5002-4FF4-94AE-DAF3999B58C1}" srcId="{3260777C-6101-47BF-B86C-1B03FAEF8CF8}" destId="{B6F8375A-96B5-4AE5-8442-04D1ACE30622}" srcOrd="0" destOrd="0" parTransId="{E9776B6C-4606-4D5C-B873-BD59BCD3F709}" sibTransId="{A6AC82D6-A912-4174-9B0E-E1AEE53A38C9}"/>
    <dgm:cxn modelId="{B33260AB-8711-4A5F-B32E-CE164407C099}" type="presOf" srcId="{3FFC9D0E-E1FC-44AA-82BE-E5E4C98DE13C}" destId="{5CC93538-CBB6-4DD9-A31E-95706036E3EB}" srcOrd="0" destOrd="0" presId="urn:microsoft.com/office/officeart/2005/8/layout/chevron1"/>
    <dgm:cxn modelId="{8FDBA4EB-316B-4B47-97C4-E62026F8F1C7}" type="presOf" srcId="{B6F8375A-96B5-4AE5-8442-04D1ACE30622}" destId="{973DCBF5-4223-4E8E-A498-325D8DAF9D81}" srcOrd="0" destOrd="0" presId="urn:microsoft.com/office/officeart/2005/8/layout/chevron1"/>
    <dgm:cxn modelId="{D83D95FF-88D4-4AFB-9CEE-8A8C01F729EC}" type="presOf" srcId="{E2E59503-AD42-4D2B-8E8E-E0E57A919609}" destId="{BF5377ED-8C14-4C0A-8D6F-DD9153684ADA}" srcOrd="0" destOrd="0" presId="urn:microsoft.com/office/officeart/2005/8/layout/chevron1"/>
    <dgm:cxn modelId="{734A6E75-D54E-460B-8183-6E49E00386C9}" type="presParOf" srcId="{50EA746F-7379-44FB-BDA2-1E3A730EEF14}" destId="{973DCBF5-4223-4E8E-A498-325D8DAF9D81}" srcOrd="0" destOrd="0" presId="urn:microsoft.com/office/officeart/2005/8/layout/chevron1"/>
    <dgm:cxn modelId="{AA390E33-6EB6-4CD7-A7F7-CA9C9A722385}" type="presParOf" srcId="{50EA746F-7379-44FB-BDA2-1E3A730EEF14}" destId="{33F70EEA-1E68-40DC-9061-0381F11CAA04}" srcOrd="1" destOrd="0" presId="urn:microsoft.com/office/officeart/2005/8/layout/chevron1"/>
    <dgm:cxn modelId="{33D5310D-3A33-4C66-814A-C06B273BEF22}" type="presParOf" srcId="{50EA746F-7379-44FB-BDA2-1E3A730EEF14}" destId="{6DE1766D-B2E8-45E4-AC51-0C42202111C8}" srcOrd="2" destOrd="0" presId="urn:microsoft.com/office/officeart/2005/8/layout/chevron1"/>
    <dgm:cxn modelId="{6748CA08-9173-43BA-85B8-4BB768117BB9}" type="presParOf" srcId="{50EA746F-7379-44FB-BDA2-1E3A730EEF14}" destId="{CC33BAF1-0C02-4D7A-8782-12BEEFA61659}" srcOrd="3" destOrd="0" presId="urn:microsoft.com/office/officeart/2005/8/layout/chevron1"/>
    <dgm:cxn modelId="{D4D16C72-512B-49EC-B8C6-F70D5A91D09C}" type="presParOf" srcId="{50EA746F-7379-44FB-BDA2-1E3A730EEF14}" destId="{5CC93538-CBB6-4DD9-A31E-95706036E3EB}" srcOrd="4" destOrd="0" presId="urn:microsoft.com/office/officeart/2005/8/layout/chevron1"/>
    <dgm:cxn modelId="{4BB84D8A-BA72-4201-B48B-8EE7DD190D34}" type="presParOf" srcId="{50EA746F-7379-44FB-BDA2-1E3A730EEF14}" destId="{A57C15A5-A7E0-4F0C-83D9-6ECEF64C5313}" srcOrd="5" destOrd="0" presId="urn:microsoft.com/office/officeart/2005/8/layout/chevron1"/>
    <dgm:cxn modelId="{FD370DF3-4F82-4494-A90E-4A010779551A}" type="presParOf" srcId="{50EA746F-7379-44FB-BDA2-1E3A730EEF14}" destId="{BF5377ED-8C14-4C0A-8D6F-DD9153684ADA}" srcOrd="6" destOrd="0" presId="urn:microsoft.com/office/officeart/2005/8/layout/chevron1"/>
    <dgm:cxn modelId="{4443BFE2-553C-4CF9-9C6C-54CFFABCCE65}" type="presParOf" srcId="{50EA746F-7379-44FB-BDA2-1E3A730EEF14}" destId="{66029838-F921-43A9-88F1-7067B426B1ED}" srcOrd="7" destOrd="0" presId="urn:microsoft.com/office/officeart/2005/8/layout/chevron1"/>
    <dgm:cxn modelId="{B5B975E9-9A50-4634-A694-BF656856EDBC}" type="presParOf" srcId="{50EA746F-7379-44FB-BDA2-1E3A730EEF14}" destId="{3F4DBCF6-584B-4FB6-801A-971BC4A5B61B}" srcOrd="8" destOrd="0" presId="urn:microsoft.com/office/officeart/2005/8/layout/chevron1"/>
  </dgm:cxnLst>
  <dgm:bg>
    <a:noFill/>
  </dgm:bg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260777C-6101-47BF-B86C-1B03FAEF8CF8}" type="doc">
      <dgm:prSet loTypeId="urn:microsoft.com/office/officeart/2005/8/layout/chevron1" loCatId="process" qsTypeId="urn:microsoft.com/office/officeart/2005/8/quickstyle/simple5" qsCatId="simple" csTypeId="urn:microsoft.com/office/officeart/2005/8/colors/colorful1" csCatId="colorful" phldr="1"/>
      <dgm:spPr/>
    </dgm:pt>
    <dgm:pt modelId="{B6F8375A-96B5-4AE5-8442-04D1ACE30622}">
      <dgm:prSet phldrT="[文字]"/>
      <dgm:spPr>
        <a:solidFill>
          <a:srgbClr val="F57A27"/>
        </a:solidFill>
      </dgm:spPr>
      <dgm:t>
        <a:bodyPr/>
        <a:lstStyle/>
        <a:p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網站企劃</a:t>
          </a:r>
          <a: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b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功能規劃</a:t>
          </a:r>
        </a:p>
      </dgm:t>
    </dgm:pt>
    <dgm:pt modelId="{E9776B6C-4606-4D5C-B873-BD59BCD3F709}" type="parTrans" cxnId="{EDBFBBA4-5002-4FF4-94AE-DAF3999B58C1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6AC82D6-A912-4174-9B0E-E1AEE53A38C9}" type="sibTrans" cxnId="{EDBFBBA4-5002-4FF4-94AE-DAF3999B58C1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8ADCA60-A93B-4B31-853B-BDA87CF1CE6E}">
      <dgm:prSet phldrT="[文字]" custT="1">
        <dgm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dgm:style>
      </dgm:prSet>
      <dgm:spPr>
        <a:ln/>
      </dgm:spPr>
      <dgm:t>
        <a:bodyPr spcFirstLastPara="0" vert="horz" wrap="square" lIns="76010" tIns="25337" rIns="25337" bIns="25337" numCol="1" spcCol="1270" anchor="ctr" anchorCtr="0"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kern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視覺設計</a:t>
          </a:r>
          <a:r>
            <a:rPr lang="en-US" altLang="zh-TW" sz="1400" b="0" kern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/</a:t>
          </a:r>
          <a:br>
            <a:rPr lang="en-US" altLang="zh-TW" sz="1400" b="0" kern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</a:br>
          <a:r>
            <a:rPr lang="zh-TW" altLang="en-US" sz="1400" b="0" kern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網頁切版</a:t>
          </a:r>
        </a:p>
      </dgm:t>
    </dgm:pt>
    <dgm:pt modelId="{F02301DF-4025-4B67-901A-6EA7F9CBA96C}" type="parTrans" cxnId="{FF9C4F0F-AE0E-42BF-A504-265198D31F07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50942EE-DECD-4D1F-A46F-F3A868782C26}" type="sibTrans" cxnId="{FF9C4F0F-AE0E-42BF-A504-265198D31F07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FFC9D0E-E1FC-44AA-82BE-E5E4C98DE13C}">
      <dgm:prSet phldrT="[文字]"/>
      <dgm:spPr/>
      <dgm:t>
        <a:bodyPr/>
        <a:lstStyle/>
        <a:p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資料庫規劃</a:t>
          </a:r>
          <a:b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及建置</a:t>
          </a:r>
          <a:endParaRPr lang="en-US" altLang="zh-TW" b="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4514DC44-752E-40CE-BD85-964ED6506F6C}" type="parTrans" cxnId="{F42A9768-0CBF-4DBB-8159-47959403CDA1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F2ED1A9-912D-4DC7-976B-79C605986979}" type="sibTrans" cxnId="{F42A9768-0CBF-4DBB-8159-47959403CDA1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2E59503-AD42-4D2B-8E8E-E0E57A919609}">
      <dgm:prSet phldrT="[文字]"/>
      <dgm:spPr>
        <a:solidFill>
          <a:srgbClr val="636363"/>
        </a:solidFill>
      </dgm:spPr>
      <dgm:t>
        <a:bodyPr/>
        <a:lstStyle/>
        <a:p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前端套版</a:t>
          </a:r>
          <a: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b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後端開發</a:t>
          </a:r>
        </a:p>
      </dgm:t>
    </dgm:pt>
    <dgm:pt modelId="{4FF083C1-3E45-47EF-AB2B-A93CD94CD787}" type="parTrans" cxnId="{7FE4BA6D-9193-4E42-BA19-F7E705F0BF43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4F6643E-6C67-44AF-9500-8E9ABA73BFEE}" type="sibTrans" cxnId="{7FE4BA6D-9193-4E42-BA19-F7E705F0BF43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89E2108-E8F4-4F7D-8F84-A1AF494D5E3A}">
      <dgm:prSet phldrT="[文字]"/>
      <dgm:spPr>
        <a:solidFill>
          <a:srgbClr val="636363"/>
        </a:solidFill>
      </dgm:spPr>
      <dgm:t>
        <a:bodyPr/>
        <a:lstStyle/>
        <a:p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系統測試</a:t>
          </a:r>
          <a: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b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介面優化</a:t>
          </a:r>
        </a:p>
      </dgm:t>
    </dgm:pt>
    <dgm:pt modelId="{543B49E8-FF99-4FF6-86D2-624E204AA942}" type="parTrans" cxnId="{7099F63A-450B-4DBE-BCED-49302568DF48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A85DF0B-0F3D-4ADA-AE8F-62B56AF15025}" type="sibTrans" cxnId="{7099F63A-450B-4DBE-BCED-49302568DF48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0EA746F-7379-44FB-BDA2-1E3A730EEF14}" type="pres">
      <dgm:prSet presAssocID="{3260777C-6101-47BF-B86C-1B03FAEF8CF8}" presName="Name0" presStyleCnt="0">
        <dgm:presLayoutVars>
          <dgm:dir/>
          <dgm:animLvl val="lvl"/>
          <dgm:resizeHandles val="exact"/>
        </dgm:presLayoutVars>
      </dgm:prSet>
      <dgm:spPr/>
    </dgm:pt>
    <dgm:pt modelId="{973DCBF5-4223-4E8E-A498-325D8DAF9D81}" type="pres">
      <dgm:prSet presAssocID="{B6F8375A-96B5-4AE5-8442-04D1ACE30622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33F70EEA-1E68-40DC-9061-0381F11CAA04}" type="pres">
      <dgm:prSet presAssocID="{A6AC82D6-A912-4174-9B0E-E1AEE53A38C9}" presName="parTxOnlySpace" presStyleCnt="0"/>
      <dgm:spPr/>
    </dgm:pt>
    <dgm:pt modelId="{6DE1766D-B2E8-45E4-AC51-0C42202111C8}" type="pres">
      <dgm:prSet presAssocID="{78ADCA60-A93B-4B31-853B-BDA87CF1CE6E}" presName="parTxOnly" presStyleLbl="node1" presStyleIdx="1" presStyleCnt="5" custLinFactNeighborX="15513" custLinFactNeighborY="-6379">
        <dgm:presLayoutVars>
          <dgm:chMax val="0"/>
          <dgm:chPref val="0"/>
          <dgm:bulletEnabled val="1"/>
        </dgm:presLayoutVars>
      </dgm:prSet>
      <dgm:spPr>
        <a:xfrm>
          <a:off x="2349115" y="0"/>
          <a:ext cx="2562755" cy="830997"/>
        </a:xfrm>
        <a:prstGeom prst="chevron">
          <a:avLst/>
        </a:prstGeom>
      </dgm:spPr>
    </dgm:pt>
    <dgm:pt modelId="{CC33BAF1-0C02-4D7A-8782-12BEEFA61659}" type="pres">
      <dgm:prSet presAssocID="{250942EE-DECD-4D1F-A46F-F3A868782C26}" presName="parTxOnlySpace" presStyleCnt="0"/>
      <dgm:spPr/>
    </dgm:pt>
    <dgm:pt modelId="{5CC93538-CBB6-4DD9-A31E-95706036E3EB}" type="pres">
      <dgm:prSet presAssocID="{3FFC9D0E-E1FC-44AA-82BE-E5E4C98DE13C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A57C15A5-A7E0-4F0C-83D9-6ECEF64C5313}" type="pres">
      <dgm:prSet presAssocID="{2F2ED1A9-912D-4DC7-976B-79C605986979}" presName="parTxOnlySpace" presStyleCnt="0"/>
      <dgm:spPr/>
    </dgm:pt>
    <dgm:pt modelId="{BF5377ED-8C14-4C0A-8D6F-DD9153684ADA}" type="pres">
      <dgm:prSet presAssocID="{E2E59503-AD42-4D2B-8E8E-E0E57A919609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66029838-F921-43A9-88F1-7067B426B1ED}" type="pres">
      <dgm:prSet presAssocID="{54F6643E-6C67-44AF-9500-8E9ABA73BFEE}" presName="parTxOnlySpace" presStyleCnt="0"/>
      <dgm:spPr/>
    </dgm:pt>
    <dgm:pt modelId="{3F4DBCF6-584B-4FB6-801A-971BC4A5B61B}" type="pres">
      <dgm:prSet presAssocID="{A89E2108-E8F4-4F7D-8F84-A1AF494D5E3A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FF9C4F0F-AE0E-42BF-A504-265198D31F07}" srcId="{3260777C-6101-47BF-B86C-1B03FAEF8CF8}" destId="{78ADCA60-A93B-4B31-853B-BDA87CF1CE6E}" srcOrd="1" destOrd="0" parTransId="{F02301DF-4025-4B67-901A-6EA7F9CBA96C}" sibTransId="{250942EE-DECD-4D1F-A46F-F3A868782C26}"/>
    <dgm:cxn modelId="{2CD6262F-7C28-4CE0-9375-7BF891215926}" type="presOf" srcId="{3260777C-6101-47BF-B86C-1B03FAEF8CF8}" destId="{50EA746F-7379-44FB-BDA2-1E3A730EEF14}" srcOrd="0" destOrd="0" presId="urn:microsoft.com/office/officeart/2005/8/layout/chevron1"/>
    <dgm:cxn modelId="{7099F63A-450B-4DBE-BCED-49302568DF48}" srcId="{3260777C-6101-47BF-B86C-1B03FAEF8CF8}" destId="{A89E2108-E8F4-4F7D-8F84-A1AF494D5E3A}" srcOrd="4" destOrd="0" parTransId="{543B49E8-FF99-4FF6-86D2-624E204AA942}" sibTransId="{1A85DF0B-0F3D-4ADA-AE8F-62B56AF15025}"/>
    <dgm:cxn modelId="{7D06D33F-E653-4FB0-AE6F-24616504924A}" type="presOf" srcId="{A89E2108-E8F4-4F7D-8F84-A1AF494D5E3A}" destId="{3F4DBCF6-584B-4FB6-801A-971BC4A5B61B}" srcOrd="0" destOrd="0" presId="urn:microsoft.com/office/officeart/2005/8/layout/chevron1"/>
    <dgm:cxn modelId="{F42A9768-0CBF-4DBB-8159-47959403CDA1}" srcId="{3260777C-6101-47BF-B86C-1B03FAEF8CF8}" destId="{3FFC9D0E-E1FC-44AA-82BE-E5E4C98DE13C}" srcOrd="2" destOrd="0" parTransId="{4514DC44-752E-40CE-BD85-964ED6506F6C}" sibTransId="{2F2ED1A9-912D-4DC7-976B-79C605986979}"/>
    <dgm:cxn modelId="{7FE4BA6D-9193-4E42-BA19-F7E705F0BF43}" srcId="{3260777C-6101-47BF-B86C-1B03FAEF8CF8}" destId="{E2E59503-AD42-4D2B-8E8E-E0E57A919609}" srcOrd="3" destOrd="0" parTransId="{4FF083C1-3E45-47EF-AB2B-A93CD94CD787}" sibTransId="{54F6643E-6C67-44AF-9500-8E9ABA73BFEE}"/>
    <dgm:cxn modelId="{CE3A2058-EFA3-469B-8F38-3F54BC718053}" type="presOf" srcId="{78ADCA60-A93B-4B31-853B-BDA87CF1CE6E}" destId="{6DE1766D-B2E8-45E4-AC51-0C42202111C8}" srcOrd="0" destOrd="0" presId="urn:microsoft.com/office/officeart/2005/8/layout/chevron1"/>
    <dgm:cxn modelId="{EDBFBBA4-5002-4FF4-94AE-DAF3999B58C1}" srcId="{3260777C-6101-47BF-B86C-1B03FAEF8CF8}" destId="{B6F8375A-96B5-4AE5-8442-04D1ACE30622}" srcOrd="0" destOrd="0" parTransId="{E9776B6C-4606-4D5C-B873-BD59BCD3F709}" sibTransId="{A6AC82D6-A912-4174-9B0E-E1AEE53A38C9}"/>
    <dgm:cxn modelId="{B33260AB-8711-4A5F-B32E-CE164407C099}" type="presOf" srcId="{3FFC9D0E-E1FC-44AA-82BE-E5E4C98DE13C}" destId="{5CC93538-CBB6-4DD9-A31E-95706036E3EB}" srcOrd="0" destOrd="0" presId="urn:microsoft.com/office/officeart/2005/8/layout/chevron1"/>
    <dgm:cxn modelId="{8FDBA4EB-316B-4B47-97C4-E62026F8F1C7}" type="presOf" srcId="{B6F8375A-96B5-4AE5-8442-04D1ACE30622}" destId="{973DCBF5-4223-4E8E-A498-325D8DAF9D81}" srcOrd="0" destOrd="0" presId="urn:microsoft.com/office/officeart/2005/8/layout/chevron1"/>
    <dgm:cxn modelId="{D83D95FF-88D4-4AFB-9CEE-8A8C01F729EC}" type="presOf" srcId="{E2E59503-AD42-4D2B-8E8E-E0E57A919609}" destId="{BF5377ED-8C14-4C0A-8D6F-DD9153684ADA}" srcOrd="0" destOrd="0" presId="urn:microsoft.com/office/officeart/2005/8/layout/chevron1"/>
    <dgm:cxn modelId="{734A6E75-D54E-460B-8183-6E49E00386C9}" type="presParOf" srcId="{50EA746F-7379-44FB-BDA2-1E3A730EEF14}" destId="{973DCBF5-4223-4E8E-A498-325D8DAF9D81}" srcOrd="0" destOrd="0" presId="urn:microsoft.com/office/officeart/2005/8/layout/chevron1"/>
    <dgm:cxn modelId="{AA390E33-6EB6-4CD7-A7F7-CA9C9A722385}" type="presParOf" srcId="{50EA746F-7379-44FB-BDA2-1E3A730EEF14}" destId="{33F70EEA-1E68-40DC-9061-0381F11CAA04}" srcOrd="1" destOrd="0" presId="urn:microsoft.com/office/officeart/2005/8/layout/chevron1"/>
    <dgm:cxn modelId="{33D5310D-3A33-4C66-814A-C06B273BEF22}" type="presParOf" srcId="{50EA746F-7379-44FB-BDA2-1E3A730EEF14}" destId="{6DE1766D-B2E8-45E4-AC51-0C42202111C8}" srcOrd="2" destOrd="0" presId="urn:microsoft.com/office/officeart/2005/8/layout/chevron1"/>
    <dgm:cxn modelId="{6748CA08-9173-43BA-85B8-4BB768117BB9}" type="presParOf" srcId="{50EA746F-7379-44FB-BDA2-1E3A730EEF14}" destId="{CC33BAF1-0C02-4D7A-8782-12BEEFA61659}" srcOrd="3" destOrd="0" presId="urn:microsoft.com/office/officeart/2005/8/layout/chevron1"/>
    <dgm:cxn modelId="{D4D16C72-512B-49EC-B8C6-F70D5A91D09C}" type="presParOf" srcId="{50EA746F-7379-44FB-BDA2-1E3A730EEF14}" destId="{5CC93538-CBB6-4DD9-A31E-95706036E3EB}" srcOrd="4" destOrd="0" presId="urn:microsoft.com/office/officeart/2005/8/layout/chevron1"/>
    <dgm:cxn modelId="{4BB84D8A-BA72-4201-B48B-8EE7DD190D34}" type="presParOf" srcId="{50EA746F-7379-44FB-BDA2-1E3A730EEF14}" destId="{A57C15A5-A7E0-4F0C-83D9-6ECEF64C5313}" srcOrd="5" destOrd="0" presId="urn:microsoft.com/office/officeart/2005/8/layout/chevron1"/>
    <dgm:cxn modelId="{FD370DF3-4F82-4494-A90E-4A010779551A}" type="presParOf" srcId="{50EA746F-7379-44FB-BDA2-1E3A730EEF14}" destId="{BF5377ED-8C14-4C0A-8D6F-DD9153684ADA}" srcOrd="6" destOrd="0" presId="urn:microsoft.com/office/officeart/2005/8/layout/chevron1"/>
    <dgm:cxn modelId="{4443BFE2-553C-4CF9-9C6C-54CFFABCCE65}" type="presParOf" srcId="{50EA746F-7379-44FB-BDA2-1E3A730EEF14}" destId="{66029838-F921-43A9-88F1-7067B426B1ED}" srcOrd="7" destOrd="0" presId="urn:microsoft.com/office/officeart/2005/8/layout/chevron1"/>
    <dgm:cxn modelId="{B5B975E9-9A50-4634-A694-BF656856EDBC}" type="presParOf" srcId="{50EA746F-7379-44FB-BDA2-1E3A730EEF14}" destId="{3F4DBCF6-584B-4FB6-801A-971BC4A5B61B}" srcOrd="8" destOrd="0" presId="urn:microsoft.com/office/officeart/2005/8/layout/chevron1"/>
  </dgm:cxnLst>
  <dgm:bg>
    <a:noFill/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260777C-6101-47BF-B86C-1B03FAEF8CF8}" type="doc">
      <dgm:prSet loTypeId="urn:microsoft.com/office/officeart/2005/8/layout/chevron1" loCatId="process" qsTypeId="urn:microsoft.com/office/officeart/2005/8/quickstyle/simple5" qsCatId="simple" csTypeId="urn:microsoft.com/office/officeart/2005/8/colors/colorful1" csCatId="colorful" phldr="1"/>
      <dgm:spPr/>
    </dgm:pt>
    <dgm:pt modelId="{B6F8375A-96B5-4AE5-8442-04D1ACE30622}">
      <dgm:prSet phldrT="[文字]"/>
      <dgm:spPr>
        <a:solidFill>
          <a:srgbClr val="F57A27"/>
        </a:solidFill>
      </dgm:spPr>
      <dgm:t>
        <a:bodyPr/>
        <a:lstStyle/>
        <a:p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網站企劃</a:t>
          </a:r>
          <a: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b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功能規劃</a:t>
          </a:r>
        </a:p>
      </dgm:t>
    </dgm:pt>
    <dgm:pt modelId="{E9776B6C-4606-4D5C-B873-BD59BCD3F709}" type="parTrans" cxnId="{EDBFBBA4-5002-4FF4-94AE-DAF3999B58C1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6AC82D6-A912-4174-9B0E-E1AEE53A38C9}" type="sibTrans" cxnId="{EDBFBBA4-5002-4FF4-94AE-DAF3999B58C1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8ADCA60-A93B-4B31-853B-BDA87CF1CE6E}">
      <dgm:prSet phldrT="[文字]" custT="1">
        <dgm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dgm:style>
      </dgm:prSet>
      <dgm:spPr>
        <a:ln/>
      </dgm:spPr>
      <dgm:t>
        <a:bodyPr spcFirstLastPara="0" vert="horz" wrap="square" lIns="76010" tIns="25337" rIns="25337" bIns="25337" numCol="1" spcCol="1270" anchor="ctr" anchorCtr="0"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kern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視覺設計</a:t>
          </a:r>
          <a:r>
            <a:rPr lang="en-US" altLang="zh-TW" sz="1400" b="0" kern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/</a:t>
          </a:r>
          <a:br>
            <a:rPr lang="en-US" altLang="zh-TW" sz="1400" b="0" kern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</a:br>
          <a:r>
            <a:rPr lang="zh-TW" altLang="en-US" sz="1400" b="0" kern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網頁切版</a:t>
          </a:r>
        </a:p>
      </dgm:t>
    </dgm:pt>
    <dgm:pt modelId="{F02301DF-4025-4B67-901A-6EA7F9CBA96C}" type="parTrans" cxnId="{FF9C4F0F-AE0E-42BF-A504-265198D31F07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50942EE-DECD-4D1F-A46F-F3A868782C26}" type="sibTrans" cxnId="{FF9C4F0F-AE0E-42BF-A504-265198D31F07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FFC9D0E-E1FC-44AA-82BE-E5E4C98DE13C}">
      <dgm:prSet phldrT="[文字]"/>
      <dgm:spPr/>
      <dgm:t>
        <a:bodyPr/>
        <a:lstStyle/>
        <a:p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資料庫規劃</a:t>
          </a:r>
          <a:b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及建置</a:t>
          </a:r>
          <a:endParaRPr lang="en-US" altLang="zh-TW" b="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4514DC44-752E-40CE-BD85-964ED6506F6C}" type="parTrans" cxnId="{F42A9768-0CBF-4DBB-8159-47959403CDA1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F2ED1A9-912D-4DC7-976B-79C605986979}" type="sibTrans" cxnId="{F42A9768-0CBF-4DBB-8159-47959403CDA1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2E59503-AD42-4D2B-8E8E-E0E57A919609}">
      <dgm:prSet phldrT="[文字]"/>
      <dgm:spPr>
        <a:solidFill>
          <a:srgbClr val="68A2DB"/>
        </a:solidFill>
      </dgm:spPr>
      <dgm:t>
        <a:bodyPr/>
        <a:lstStyle/>
        <a:p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前端套版</a:t>
          </a:r>
          <a: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b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後端開發</a:t>
          </a:r>
        </a:p>
      </dgm:t>
    </dgm:pt>
    <dgm:pt modelId="{4FF083C1-3E45-47EF-AB2B-A93CD94CD787}" type="parTrans" cxnId="{7FE4BA6D-9193-4E42-BA19-F7E705F0BF43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4F6643E-6C67-44AF-9500-8E9ABA73BFEE}" type="sibTrans" cxnId="{7FE4BA6D-9193-4E42-BA19-F7E705F0BF43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89E2108-E8F4-4F7D-8F84-A1AF494D5E3A}">
      <dgm:prSet phldrT="[文字]"/>
      <dgm:spPr>
        <a:solidFill>
          <a:srgbClr val="79B554"/>
        </a:solidFill>
      </dgm:spPr>
      <dgm:t>
        <a:bodyPr/>
        <a:lstStyle/>
        <a:p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系統測試</a:t>
          </a:r>
          <a: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b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介面優化</a:t>
          </a:r>
        </a:p>
      </dgm:t>
    </dgm:pt>
    <dgm:pt modelId="{543B49E8-FF99-4FF6-86D2-624E204AA942}" type="parTrans" cxnId="{7099F63A-450B-4DBE-BCED-49302568DF48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A85DF0B-0F3D-4ADA-AE8F-62B56AF15025}" type="sibTrans" cxnId="{7099F63A-450B-4DBE-BCED-49302568DF48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0EA746F-7379-44FB-BDA2-1E3A730EEF14}" type="pres">
      <dgm:prSet presAssocID="{3260777C-6101-47BF-B86C-1B03FAEF8CF8}" presName="Name0" presStyleCnt="0">
        <dgm:presLayoutVars>
          <dgm:dir/>
          <dgm:animLvl val="lvl"/>
          <dgm:resizeHandles val="exact"/>
        </dgm:presLayoutVars>
      </dgm:prSet>
      <dgm:spPr/>
    </dgm:pt>
    <dgm:pt modelId="{973DCBF5-4223-4E8E-A498-325D8DAF9D81}" type="pres">
      <dgm:prSet presAssocID="{B6F8375A-96B5-4AE5-8442-04D1ACE30622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33F70EEA-1E68-40DC-9061-0381F11CAA04}" type="pres">
      <dgm:prSet presAssocID="{A6AC82D6-A912-4174-9B0E-E1AEE53A38C9}" presName="parTxOnlySpace" presStyleCnt="0"/>
      <dgm:spPr/>
    </dgm:pt>
    <dgm:pt modelId="{6DE1766D-B2E8-45E4-AC51-0C42202111C8}" type="pres">
      <dgm:prSet presAssocID="{78ADCA60-A93B-4B31-853B-BDA87CF1CE6E}" presName="parTxOnly" presStyleLbl="node1" presStyleIdx="1" presStyleCnt="5" custLinFactNeighborX="15513" custLinFactNeighborY="-6379">
        <dgm:presLayoutVars>
          <dgm:chMax val="0"/>
          <dgm:chPref val="0"/>
          <dgm:bulletEnabled val="1"/>
        </dgm:presLayoutVars>
      </dgm:prSet>
      <dgm:spPr>
        <a:xfrm>
          <a:off x="2349115" y="0"/>
          <a:ext cx="2562755" cy="830997"/>
        </a:xfrm>
        <a:prstGeom prst="chevron">
          <a:avLst/>
        </a:prstGeom>
      </dgm:spPr>
    </dgm:pt>
    <dgm:pt modelId="{CC33BAF1-0C02-4D7A-8782-12BEEFA61659}" type="pres">
      <dgm:prSet presAssocID="{250942EE-DECD-4D1F-A46F-F3A868782C26}" presName="parTxOnlySpace" presStyleCnt="0"/>
      <dgm:spPr/>
    </dgm:pt>
    <dgm:pt modelId="{5CC93538-CBB6-4DD9-A31E-95706036E3EB}" type="pres">
      <dgm:prSet presAssocID="{3FFC9D0E-E1FC-44AA-82BE-E5E4C98DE13C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A57C15A5-A7E0-4F0C-83D9-6ECEF64C5313}" type="pres">
      <dgm:prSet presAssocID="{2F2ED1A9-912D-4DC7-976B-79C605986979}" presName="parTxOnlySpace" presStyleCnt="0"/>
      <dgm:spPr/>
    </dgm:pt>
    <dgm:pt modelId="{BF5377ED-8C14-4C0A-8D6F-DD9153684ADA}" type="pres">
      <dgm:prSet presAssocID="{E2E59503-AD42-4D2B-8E8E-E0E57A919609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66029838-F921-43A9-88F1-7067B426B1ED}" type="pres">
      <dgm:prSet presAssocID="{54F6643E-6C67-44AF-9500-8E9ABA73BFEE}" presName="parTxOnlySpace" presStyleCnt="0"/>
      <dgm:spPr/>
    </dgm:pt>
    <dgm:pt modelId="{3F4DBCF6-584B-4FB6-801A-971BC4A5B61B}" type="pres">
      <dgm:prSet presAssocID="{A89E2108-E8F4-4F7D-8F84-A1AF494D5E3A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FF9C4F0F-AE0E-42BF-A504-265198D31F07}" srcId="{3260777C-6101-47BF-B86C-1B03FAEF8CF8}" destId="{78ADCA60-A93B-4B31-853B-BDA87CF1CE6E}" srcOrd="1" destOrd="0" parTransId="{F02301DF-4025-4B67-901A-6EA7F9CBA96C}" sibTransId="{250942EE-DECD-4D1F-A46F-F3A868782C26}"/>
    <dgm:cxn modelId="{2CD6262F-7C28-4CE0-9375-7BF891215926}" type="presOf" srcId="{3260777C-6101-47BF-B86C-1B03FAEF8CF8}" destId="{50EA746F-7379-44FB-BDA2-1E3A730EEF14}" srcOrd="0" destOrd="0" presId="urn:microsoft.com/office/officeart/2005/8/layout/chevron1"/>
    <dgm:cxn modelId="{7099F63A-450B-4DBE-BCED-49302568DF48}" srcId="{3260777C-6101-47BF-B86C-1B03FAEF8CF8}" destId="{A89E2108-E8F4-4F7D-8F84-A1AF494D5E3A}" srcOrd="4" destOrd="0" parTransId="{543B49E8-FF99-4FF6-86D2-624E204AA942}" sibTransId="{1A85DF0B-0F3D-4ADA-AE8F-62B56AF15025}"/>
    <dgm:cxn modelId="{7D06D33F-E653-4FB0-AE6F-24616504924A}" type="presOf" srcId="{A89E2108-E8F4-4F7D-8F84-A1AF494D5E3A}" destId="{3F4DBCF6-584B-4FB6-801A-971BC4A5B61B}" srcOrd="0" destOrd="0" presId="urn:microsoft.com/office/officeart/2005/8/layout/chevron1"/>
    <dgm:cxn modelId="{F42A9768-0CBF-4DBB-8159-47959403CDA1}" srcId="{3260777C-6101-47BF-B86C-1B03FAEF8CF8}" destId="{3FFC9D0E-E1FC-44AA-82BE-E5E4C98DE13C}" srcOrd="2" destOrd="0" parTransId="{4514DC44-752E-40CE-BD85-964ED6506F6C}" sibTransId="{2F2ED1A9-912D-4DC7-976B-79C605986979}"/>
    <dgm:cxn modelId="{7FE4BA6D-9193-4E42-BA19-F7E705F0BF43}" srcId="{3260777C-6101-47BF-B86C-1B03FAEF8CF8}" destId="{E2E59503-AD42-4D2B-8E8E-E0E57A919609}" srcOrd="3" destOrd="0" parTransId="{4FF083C1-3E45-47EF-AB2B-A93CD94CD787}" sibTransId="{54F6643E-6C67-44AF-9500-8E9ABA73BFEE}"/>
    <dgm:cxn modelId="{CE3A2058-EFA3-469B-8F38-3F54BC718053}" type="presOf" srcId="{78ADCA60-A93B-4B31-853B-BDA87CF1CE6E}" destId="{6DE1766D-B2E8-45E4-AC51-0C42202111C8}" srcOrd="0" destOrd="0" presId="urn:microsoft.com/office/officeart/2005/8/layout/chevron1"/>
    <dgm:cxn modelId="{EDBFBBA4-5002-4FF4-94AE-DAF3999B58C1}" srcId="{3260777C-6101-47BF-B86C-1B03FAEF8CF8}" destId="{B6F8375A-96B5-4AE5-8442-04D1ACE30622}" srcOrd="0" destOrd="0" parTransId="{E9776B6C-4606-4D5C-B873-BD59BCD3F709}" sibTransId="{A6AC82D6-A912-4174-9B0E-E1AEE53A38C9}"/>
    <dgm:cxn modelId="{B33260AB-8711-4A5F-B32E-CE164407C099}" type="presOf" srcId="{3FFC9D0E-E1FC-44AA-82BE-E5E4C98DE13C}" destId="{5CC93538-CBB6-4DD9-A31E-95706036E3EB}" srcOrd="0" destOrd="0" presId="urn:microsoft.com/office/officeart/2005/8/layout/chevron1"/>
    <dgm:cxn modelId="{8FDBA4EB-316B-4B47-97C4-E62026F8F1C7}" type="presOf" srcId="{B6F8375A-96B5-4AE5-8442-04D1ACE30622}" destId="{973DCBF5-4223-4E8E-A498-325D8DAF9D81}" srcOrd="0" destOrd="0" presId="urn:microsoft.com/office/officeart/2005/8/layout/chevron1"/>
    <dgm:cxn modelId="{D83D95FF-88D4-4AFB-9CEE-8A8C01F729EC}" type="presOf" srcId="{E2E59503-AD42-4D2B-8E8E-E0E57A919609}" destId="{BF5377ED-8C14-4C0A-8D6F-DD9153684ADA}" srcOrd="0" destOrd="0" presId="urn:microsoft.com/office/officeart/2005/8/layout/chevron1"/>
    <dgm:cxn modelId="{734A6E75-D54E-460B-8183-6E49E00386C9}" type="presParOf" srcId="{50EA746F-7379-44FB-BDA2-1E3A730EEF14}" destId="{973DCBF5-4223-4E8E-A498-325D8DAF9D81}" srcOrd="0" destOrd="0" presId="urn:microsoft.com/office/officeart/2005/8/layout/chevron1"/>
    <dgm:cxn modelId="{AA390E33-6EB6-4CD7-A7F7-CA9C9A722385}" type="presParOf" srcId="{50EA746F-7379-44FB-BDA2-1E3A730EEF14}" destId="{33F70EEA-1E68-40DC-9061-0381F11CAA04}" srcOrd="1" destOrd="0" presId="urn:microsoft.com/office/officeart/2005/8/layout/chevron1"/>
    <dgm:cxn modelId="{33D5310D-3A33-4C66-814A-C06B273BEF22}" type="presParOf" srcId="{50EA746F-7379-44FB-BDA2-1E3A730EEF14}" destId="{6DE1766D-B2E8-45E4-AC51-0C42202111C8}" srcOrd="2" destOrd="0" presId="urn:microsoft.com/office/officeart/2005/8/layout/chevron1"/>
    <dgm:cxn modelId="{6748CA08-9173-43BA-85B8-4BB768117BB9}" type="presParOf" srcId="{50EA746F-7379-44FB-BDA2-1E3A730EEF14}" destId="{CC33BAF1-0C02-4D7A-8782-12BEEFA61659}" srcOrd="3" destOrd="0" presId="urn:microsoft.com/office/officeart/2005/8/layout/chevron1"/>
    <dgm:cxn modelId="{D4D16C72-512B-49EC-B8C6-F70D5A91D09C}" type="presParOf" srcId="{50EA746F-7379-44FB-BDA2-1E3A730EEF14}" destId="{5CC93538-CBB6-4DD9-A31E-95706036E3EB}" srcOrd="4" destOrd="0" presId="urn:microsoft.com/office/officeart/2005/8/layout/chevron1"/>
    <dgm:cxn modelId="{4BB84D8A-BA72-4201-B48B-8EE7DD190D34}" type="presParOf" srcId="{50EA746F-7379-44FB-BDA2-1E3A730EEF14}" destId="{A57C15A5-A7E0-4F0C-83D9-6ECEF64C5313}" srcOrd="5" destOrd="0" presId="urn:microsoft.com/office/officeart/2005/8/layout/chevron1"/>
    <dgm:cxn modelId="{FD370DF3-4F82-4494-A90E-4A010779551A}" type="presParOf" srcId="{50EA746F-7379-44FB-BDA2-1E3A730EEF14}" destId="{BF5377ED-8C14-4C0A-8D6F-DD9153684ADA}" srcOrd="6" destOrd="0" presId="urn:microsoft.com/office/officeart/2005/8/layout/chevron1"/>
    <dgm:cxn modelId="{4443BFE2-553C-4CF9-9C6C-54CFFABCCE65}" type="presParOf" srcId="{50EA746F-7379-44FB-BDA2-1E3A730EEF14}" destId="{66029838-F921-43A9-88F1-7067B426B1ED}" srcOrd="7" destOrd="0" presId="urn:microsoft.com/office/officeart/2005/8/layout/chevron1"/>
    <dgm:cxn modelId="{B5B975E9-9A50-4634-A694-BF656856EDBC}" type="presParOf" srcId="{50EA746F-7379-44FB-BDA2-1E3A730EEF14}" destId="{3F4DBCF6-584B-4FB6-801A-971BC4A5B61B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3260777C-6101-47BF-B86C-1B03FAEF8CF8}" type="doc">
      <dgm:prSet loTypeId="urn:microsoft.com/office/officeart/2005/8/layout/chevron1" loCatId="process" qsTypeId="urn:microsoft.com/office/officeart/2005/8/quickstyle/simple5" qsCatId="simple" csTypeId="urn:microsoft.com/office/officeart/2005/8/colors/colorful1" csCatId="colorful" phldr="1"/>
      <dgm:spPr/>
    </dgm:pt>
    <dgm:pt modelId="{B6F8375A-96B5-4AE5-8442-04D1ACE30622}">
      <dgm:prSet phldrT="[文字]"/>
      <dgm:spPr>
        <a:solidFill>
          <a:srgbClr val="F57A27"/>
        </a:solidFill>
      </dgm:spPr>
      <dgm:t>
        <a:bodyPr/>
        <a:lstStyle/>
        <a:p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網站企劃</a:t>
          </a:r>
          <a: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b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功能規劃</a:t>
          </a:r>
        </a:p>
      </dgm:t>
    </dgm:pt>
    <dgm:pt modelId="{E9776B6C-4606-4D5C-B873-BD59BCD3F709}" type="parTrans" cxnId="{EDBFBBA4-5002-4FF4-94AE-DAF3999B58C1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6AC82D6-A912-4174-9B0E-E1AEE53A38C9}" type="sibTrans" cxnId="{EDBFBBA4-5002-4FF4-94AE-DAF3999B58C1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8ADCA60-A93B-4B31-853B-BDA87CF1CE6E}">
      <dgm:prSet phldrT="[文字]" custT="1">
        <dgm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dgm:style>
      </dgm:prSet>
      <dgm:spPr>
        <a:ln/>
      </dgm:spPr>
      <dgm:t>
        <a:bodyPr spcFirstLastPara="0" vert="horz" wrap="square" lIns="76010" tIns="25337" rIns="25337" bIns="25337" numCol="1" spcCol="1270" anchor="ctr" anchorCtr="0"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kern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視覺設計</a:t>
          </a:r>
          <a:r>
            <a:rPr lang="en-US" altLang="zh-TW" sz="1400" b="0" kern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/</a:t>
          </a:r>
          <a:br>
            <a:rPr lang="en-US" altLang="zh-TW" sz="1400" b="0" kern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</a:br>
          <a:r>
            <a:rPr lang="zh-TW" altLang="en-US" sz="1400" b="0" kern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網頁切版</a:t>
          </a:r>
        </a:p>
      </dgm:t>
    </dgm:pt>
    <dgm:pt modelId="{F02301DF-4025-4B67-901A-6EA7F9CBA96C}" type="parTrans" cxnId="{FF9C4F0F-AE0E-42BF-A504-265198D31F07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50942EE-DECD-4D1F-A46F-F3A868782C26}" type="sibTrans" cxnId="{FF9C4F0F-AE0E-42BF-A504-265198D31F07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FFC9D0E-E1FC-44AA-82BE-E5E4C98DE13C}">
      <dgm:prSet phldrT="[文字]"/>
      <dgm:spPr/>
      <dgm:t>
        <a:bodyPr/>
        <a:lstStyle/>
        <a:p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資料庫規劃</a:t>
          </a:r>
          <a:b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及建置</a:t>
          </a:r>
          <a:endParaRPr lang="en-US" altLang="zh-TW" b="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4514DC44-752E-40CE-BD85-964ED6506F6C}" type="parTrans" cxnId="{F42A9768-0CBF-4DBB-8159-47959403CDA1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F2ED1A9-912D-4DC7-976B-79C605986979}" type="sibTrans" cxnId="{F42A9768-0CBF-4DBB-8159-47959403CDA1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2E59503-AD42-4D2B-8E8E-E0E57A919609}">
      <dgm:prSet phldrT="[文字]"/>
      <dgm:spPr>
        <a:solidFill>
          <a:srgbClr val="68A2DB"/>
        </a:solidFill>
      </dgm:spPr>
      <dgm:t>
        <a:bodyPr/>
        <a:lstStyle/>
        <a:p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前端套版</a:t>
          </a:r>
          <a: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b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後端開發</a:t>
          </a:r>
        </a:p>
      </dgm:t>
    </dgm:pt>
    <dgm:pt modelId="{4FF083C1-3E45-47EF-AB2B-A93CD94CD787}" type="parTrans" cxnId="{7FE4BA6D-9193-4E42-BA19-F7E705F0BF43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4F6643E-6C67-44AF-9500-8E9ABA73BFEE}" type="sibTrans" cxnId="{7FE4BA6D-9193-4E42-BA19-F7E705F0BF43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89E2108-E8F4-4F7D-8F84-A1AF494D5E3A}">
      <dgm:prSet phldrT="[文字]"/>
      <dgm:spPr>
        <a:solidFill>
          <a:srgbClr val="636363"/>
        </a:solidFill>
      </dgm:spPr>
      <dgm:t>
        <a:bodyPr/>
        <a:lstStyle/>
        <a:p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系統測試</a:t>
          </a:r>
          <a: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b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介面優化</a:t>
          </a:r>
        </a:p>
      </dgm:t>
    </dgm:pt>
    <dgm:pt modelId="{543B49E8-FF99-4FF6-86D2-624E204AA942}" type="parTrans" cxnId="{7099F63A-450B-4DBE-BCED-49302568DF48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A85DF0B-0F3D-4ADA-AE8F-62B56AF15025}" type="sibTrans" cxnId="{7099F63A-450B-4DBE-BCED-49302568DF48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0EA746F-7379-44FB-BDA2-1E3A730EEF14}" type="pres">
      <dgm:prSet presAssocID="{3260777C-6101-47BF-B86C-1B03FAEF8CF8}" presName="Name0" presStyleCnt="0">
        <dgm:presLayoutVars>
          <dgm:dir/>
          <dgm:animLvl val="lvl"/>
          <dgm:resizeHandles val="exact"/>
        </dgm:presLayoutVars>
      </dgm:prSet>
      <dgm:spPr/>
    </dgm:pt>
    <dgm:pt modelId="{973DCBF5-4223-4E8E-A498-325D8DAF9D81}" type="pres">
      <dgm:prSet presAssocID="{B6F8375A-96B5-4AE5-8442-04D1ACE30622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33F70EEA-1E68-40DC-9061-0381F11CAA04}" type="pres">
      <dgm:prSet presAssocID="{A6AC82D6-A912-4174-9B0E-E1AEE53A38C9}" presName="parTxOnlySpace" presStyleCnt="0"/>
      <dgm:spPr/>
    </dgm:pt>
    <dgm:pt modelId="{6DE1766D-B2E8-45E4-AC51-0C42202111C8}" type="pres">
      <dgm:prSet presAssocID="{78ADCA60-A93B-4B31-853B-BDA87CF1CE6E}" presName="parTxOnly" presStyleLbl="node1" presStyleIdx="1" presStyleCnt="5" custLinFactNeighborX="15513" custLinFactNeighborY="-6379">
        <dgm:presLayoutVars>
          <dgm:chMax val="0"/>
          <dgm:chPref val="0"/>
          <dgm:bulletEnabled val="1"/>
        </dgm:presLayoutVars>
      </dgm:prSet>
      <dgm:spPr>
        <a:xfrm>
          <a:off x="2349115" y="0"/>
          <a:ext cx="2562755" cy="830997"/>
        </a:xfrm>
        <a:prstGeom prst="chevron">
          <a:avLst/>
        </a:prstGeom>
      </dgm:spPr>
    </dgm:pt>
    <dgm:pt modelId="{CC33BAF1-0C02-4D7A-8782-12BEEFA61659}" type="pres">
      <dgm:prSet presAssocID="{250942EE-DECD-4D1F-A46F-F3A868782C26}" presName="parTxOnlySpace" presStyleCnt="0"/>
      <dgm:spPr/>
    </dgm:pt>
    <dgm:pt modelId="{5CC93538-CBB6-4DD9-A31E-95706036E3EB}" type="pres">
      <dgm:prSet presAssocID="{3FFC9D0E-E1FC-44AA-82BE-E5E4C98DE13C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A57C15A5-A7E0-4F0C-83D9-6ECEF64C5313}" type="pres">
      <dgm:prSet presAssocID="{2F2ED1A9-912D-4DC7-976B-79C605986979}" presName="parTxOnlySpace" presStyleCnt="0"/>
      <dgm:spPr/>
    </dgm:pt>
    <dgm:pt modelId="{BF5377ED-8C14-4C0A-8D6F-DD9153684ADA}" type="pres">
      <dgm:prSet presAssocID="{E2E59503-AD42-4D2B-8E8E-E0E57A919609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66029838-F921-43A9-88F1-7067B426B1ED}" type="pres">
      <dgm:prSet presAssocID="{54F6643E-6C67-44AF-9500-8E9ABA73BFEE}" presName="parTxOnlySpace" presStyleCnt="0"/>
      <dgm:spPr/>
    </dgm:pt>
    <dgm:pt modelId="{3F4DBCF6-584B-4FB6-801A-971BC4A5B61B}" type="pres">
      <dgm:prSet presAssocID="{A89E2108-E8F4-4F7D-8F84-A1AF494D5E3A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FF9C4F0F-AE0E-42BF-A504-265198D31F07}" srcId="{3260777C-6101-47BF-B86C-1B03FAEF8CF8}" destId="{78ADCA60-A93B-4B31-853B-BDA87CF1CE6E}" srcOrd="1" destOrd="0" parTransId="{F02301DF-4025-4B67-901A-6EA7F9CBA96C}" sibTransId="{250942EE-DECD-4D1F-A46F-F3A868782C26}"/>
    <dgm:cxn modelId="{2CD6262F-7C28-4CE0-9375-7BF891215926}" type="presOf" srcId="{3260777C-6101-47BF-B86C-1B03FAEF8CF8}" destId="{50EA746F-7379-44FB-BDA2-1E3A730EEF14}" srcOrd="0" destOrd="0" presId="urn:microsoft.com/office/officeart/2005/8/layout/chevron1"/>
    <dgm:cxn modelId="{7099F63A-450B-4DBE-BCED-49302568DF48}" srcId="{3260777C-6101-47BF-B86C-1B03FAEF8CF8}" destId="{A89E2108-E8F4-4F7D-8F84-A1AF494D5E3A}" srcOrd="4" destOrd="0" parTransId="{543B49E8-FF99-4FF6-86D2-624E204AA942}" sibTransId="{1A85DF0B-0F3D-4ADA-AE8F-62B56AF15025}"/>
    <dgm:cxn modelId="{7D06D33F-E653-4FB0-AE6F-24616504924A}" type="presOf" srcId="{A89E2108-E8F4-4F7D-8F84-A1AF494D5E3A}" destId="{3F4DBCF6-584B-4FB6-801A-971BC4A5B61B}" srcOrd="0" destOrd="0" presId="urn:microsoft.com/office/officeart/2005/8/layout/chevron1"/>
    <dgm:cxn modelId="{F42A9768-0CBF-4DBB-8159-47959403CDA1}" srcId="{3260777C-6101-47BF-B86C-1B03FAEF8CF8}" destId="{3FFC9D0E-E1FC-44AA-82BE-E5E4C98DE13C}" srcOrd="2" destOrd="0" parTransId="{4514DC44-752E-40CE-BD85-964ED6506F6C}" sibTransId="{2F2ED1A9-912D-4DC7-976B-79C605986979}"/>
    <dgm:cxn modelId="{7FE4BA6D-9193-4E42-BA19-F7E705F0BF43}" srcId="{3260777C-6101-47BF-B86C-1B03FAEF8CF8}" destId="{E2E59503-AD42-4D2B-8E8E-E0E57A919609}" srcOrd="3" destOrd="0" parTransId="{4FF083C1-3E45-47EF-AB2B-A93CD94CD787}" sibTransId="{54F6643E-6C67-44AF-9500-8E9ABA73BFEE}"/>
    <dgm:cxn modelId="{CE3A2058-EFA3-469B-8F38-3F54BC718053}" type="presOf" srcId="{78ADCA60-A93B-4B31-853B-BDA87CF1CE6E}" destId="{6DE1766D-B2E8-45E4-AC51-0C42202111C8}" srcOrd="0" destOrd="0" presId="urn:microsoft.com/office/officeart/2005/8/layout/chevron1"/>
    <dgm:cxn modelId="{EDBFBBA4-5002-4FF4-94AE-DAF3999B58C1}" srcId="{3260777C-6101-47BF-B86C-1B03FAEF8CF8}" destId="{B6F8375A-96B5-4AE5-8442-04D1ACE30622}" srcOrd="0" destOrd="0" parTransId="{E9776B6C-4606-4D5C-B873-BD59BCD3F709}" sibTransId="{A6AC82D6-A912-4174-9B0E-E1AEE53A38C9}"/>
    <dgm:cxn modelId="{B33260AB-8711-4A5F-B32E-CE164407C099}" type="presOf" srcId="{3FFC9D0E-E1FC-44AA-82BE-E5E4C98DE13C}" destId="{5CC93538-CBB6-4DD9-A31E-95706036E3EB}" srcOrd="0" destOrd="0" presId="urn:microsoft.com/office/officeart/2005/8/layout/chevron1"/>
    <dgm:cxn modelId="{8FDBA4EB-316B-4B47-97C4-E62026F8F1C7}" type="presOf" srcId="{B6F8375A-96B5-4AE5-8442-04D1ACE30622}" destId="{973DCBF5-4223-4E8E-A498-325D8DAF9D81}" srcOrd="0" destOrd="0" presId="urn:microsoft.com/office/officeart/2005/8/layout/chevron1"/>
    <dgm:cxn modelId="{D83D95FF-88D4-4AFB-9CEE-8A8C01F729EC}" type="presOf" srcId="{E2E59503-AD42-4D2B-8E8E-E0E57A919609}" destId="{BF5377ED-8C14-4C0A-8D6F-DD9153684ADA}" srcOrd="0" destOrd="0" presId="urn:microsoft.com/office/officeart/2005/8/layout/chevron1"/>
    <dgm:cxn modelId="{734A6E75-D54E-460B-8183-6E49E00386C9}" type="presParOf" srcId="{50EA746F-7379-44FB-BDA2-1E3A730EEF14}" destId="{973DCBF5-4223-4E8E-A498-325D8DAF9D81}" srcOrd="0" destOrd="0" presId="urn:microsoft.com/office/officeart/2005/8/layout/chevron1"/>
    <dgm:cxn modelId="{AA390E33-6EB6-4CD7-A7F7-CA9C9A722385}" type="presParOf" srcId="{50EA746F-7379-44FB-BDA2-1E3A730EEF14}" destId="{33F70EEA-1E68-40DC-9061-0381F11CAA04}" srcOrd="1" destOrd="0" presId="urn:microsoft.com/office/officeart/2005/8/layout/chevron1"/>
    <dgm:cxn modelId="{33D5310D-3A33-4C66-814A-C06B273BEF22}" type="presParOf" srcId="{50EA746F-7379-44FB-BDA2-1E3A730EEF14}" destId="{6DE1766D-B2E8-45E4-AC51-0C42202111C8}" srcOrd="2" destOrd="0" presId="urn:microsoft.com/office/officeart/2005/8/layout/chevron1"/>
    <dgm:cxn modelId="{6748CA08-9173-43BA-85B8-4BB768117BB9}" type="presParOf" srcId="{50EA746F-7379-44FB-BDA2-1E3A730EEF14}" destId="{CC33BAF1-0C02-4D7A-8782-12BEEFA61659}" srcOrd="3" destOrd="0" presId="urn:microsoft.com/office/officeart/2005/8/layout/chevron1"/>
    <dgm:cxn modelId="{D4D16C72-512B-49EC-B8C6-F70D5A91D09C}" type="presParOf" srcId="{50EA746F-7379-44FB-BDA2-1E3A730EEF14}" destId="{5CC93538-CBB6-4DD9-A31E-95706036E3EB}" srcOrd="4" destOrd="0" presId="urn:microsoft.com/office/officeart/2005/8/layout/chevron1"/>
    <dgm:cxn modelId="{4BB84D8A-BA72-4201-B48B-8EE7DD190D34}" type="presParOf" srcId="{50EA746F-7379-44FB-BDA2-1E3A730EEF14}" destId="{A57C15A5-A7E0-4F0C-83D9-6ECEF64C5313}" srcOrd="5" destOrd="0" presId="urn:microsoft.com/office/officeart/2005/8/layout/chevron1"/>
    <dgm:cxn modelId="{FD370DF3-4F82-4494-A90E-4A010779551A}" type="presParOf" srcId="{50EA746F-7379-44FB-BDA2-1E3A730EEF14}" destId="{BF5377ED-8C14-4C0A-8D6F-DD9153684ADA}" srcOrd="6" destOrd="0" presId="urn:microsoft.com/office/officeart/2005/8/layout/chevron1"/>
    <dgm:cxn modelId="{4443BFE2-553C-4CF9-9C6C-54CFFABCCE65}" type="presParOf" srcId="{50EA746F-7379-44FB-BDA2-1E3A730EEF14}" destId="{66029838-F921-43A9-88F1-7067B426B1ED}" srcOrd="7" destOrd="0" presId="urn:microsoft.com/office/officeart/2005/8/layout/chevron1"/>
    <dgm:cxn modelId="{B5B975E9-9A50-4634-A694-BF656856EDBC}" type="presParOf" srcId="{50EA746F-7379-44FB-BDA2-1E3A730EEF14}" destId="{3F4DBCF6-584B-4FB6-801A-971BC4A5B61B}" srcOrd="8" destOrd="0" presId="urn:microsoft.com/office/officeart/2005/8/layout/chevron1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19185B-E419-4D20-B4AD-1ADCC75DA32E}">
      <dsp:nvSpPr>
        <dsp:cNvPr id="0" name=""/>
        <dsp:cNvSpPr/>
      </dsp:nvSpPr>
      <dsp:spPr>
        <a:xfrm>
          <a:off x="0" y="0"/>
          <a:ext cx="1909675" cy="5328591"/>
        </a:xfrm>
        <a:prstGeom prst="roundRect">
          <a:avLst>
            <a:gd name="adj" fmla="val 10000"/>
          </a:avLst>
        </a:prstGeom>
        <a:solidFill>
          <a:srgbClr val="ED7D3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br>
            <a:rPr lang="en-US" altLang="zh-TW" sz="12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2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2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2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2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2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endParaRPr lang="en-US" altLang="zh-TW" sz="12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zh-TW" sz="1200" b="0" i="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．毛孩知識視覺設計</a:t>
          </a:r>
          <a:br>
            <a:rPr lang="en-US" altLang="zh-TW" sz="1400" b="0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．網頁套版 </a:t>
          </a:r>
          <a:br>
            <a:rPr lang="en-US" altLang="zh-TW" sz="1400" b="0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</a:t>
          </a:r>
          <a:r>
            <a:rPr lang="en-US" altLang="zh-TW" sz="1400" b="0" i="0" u="none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Git</a:t>
          </a:r>
          <a:r>
            <a:rPr lang="zh-TW" altLang="en-US" sz="1400" b="0" i="0" u="none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版本控制研究</a:t>
          </a:r>
          <a:br>
            <a:rPr lang="en-US" altLang="zh-TW" sz="1400" b="0" i="0" u="none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．後端開發：</a:t>
          </a:r>
          <a:br>
            <a:rPr lang="en-US" altLang="zh-TW" sz="1400" b="0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　前台會員功能</a:t>
          </a:r>
          <a:br>
            <a:rPr lang="en-US" altLang="zh-TW" sz="1400" b="0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　前台追蹤功能</a:t>
          </a:r>
          <a:br>
            <a:rPr lang="en-US" altLang="zh-TW" sz="1400" b="0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endParaRPr lang="zh-TW" altLang="en-US" sz="1400" b="0" u="none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0" y="2131436"/>
        <a:ext cx="1909675" cy="2131436"/>
      </dsp:txXfrm>
    </dsp:sp>
    <dsp:sp modelId="{9E25FF3B-52C9-4398-A8FF-C16277D74076}">
      <dsp:nvSpPr>
        <dsp:cNvPr id="0" name=""/>
        <dsp:cNvSpPr/>
      </dsp:nvSpPr>
      <dsp:spPr>
        <a:xfrm>
          <a:off x="67626" y="319715"/>
          <a:ext cx="1774421" cy="1774421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92F5F96-5488-49EB-8B97-F76F04DA2FC6}">
      <dsp:nvSpPr>
        <dsp:cNvPr id="0" name=""/>
        <dsp:cNvSpPr/>
      </dsp:nvSpPr>
      <dsp:spPr>
        <a:xfrm>
          <a:off x="1966965" y="0"/>
          <a:ext cx="1909675" cy="5328591"/>
        </a:xfrm>
        <a:prstGeom prst="roundRect">
          <a:avLst>
            <a:gd name="adj" fmla="val 10000"/>
          </a:avLst>
        </a:prstGeom>
        <a:solidFill>
          <a:srgbClr val="A5A5A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br>
            <a:rPr lang="en-US" altLang="zh-TW" sz="1400" b="0" u="none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400" b="0" u="none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400" b="0" u="none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400" b="0" u="none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endParaRPr lang="en-US" altLang="zh-TW" sz="1400" b="0" u="none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br>
            <a:rPr lang="en-US" altLang="zh-TW" sz="1400" b="0" u="none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u="none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．網站</a:t>
          </a:r>
          <a:r>
            <a:rPr lang="en-US" altLang="zh-TW" sz="1400" b="0" u="none" kern="1200" dirty="0">
              <a:latin typeface="微軟正黑體" panose="020B0604030504040204" pitchFamily="34" charset="-120"/>
              <a:ea typeface="微軟正黑體" panose="020B0604030504040204" pitchFamily="34" charset="-120"/>
              <a:cs typeface="+mj-cs"/>
              <a:sym typeface="Helvetica"/>
            </a:rPr>
            <a:t>LOGO</a:t>
          </a:r>
          <a:r>
            <a:rPr lang="zh-TW" altLang="en-US" sz="1400" b="0" u="none" kern="1200" dirty="0">
              <a:latin typeface="微軟正黑體" panose="020B0604030504040204" pitchFamily="34" charset="-120"/>
              <a:ea typeface="微軟正黑體" panose="020B0604030504040204" pitchFamily="34" charset="-120"/>
              <a:cs typeface="+mj-cs"/>
              <a:sym typeface="Helvetica"/>
            </a:rPr>
            <a:t>設計 </a:t>
          </a:r>
          <a:br>
            <a:rPr lang="zh-TW" altLang="en-US" sz="1400" b="0" u="none" kern="1200" dirty="0">
              <a:latin typeface="微軟正黑體" panose="020B0604030504040204" pitchFamily="34" charset="-120"/>
              <a:ea typeface="微軟正黑體" panose="020B0604030504040204" pitchFamily="34" charset="-120"/>
              <a:cs typeface="+mj-cs"/>
              <a:sym typeface="Helvetica"/>
            </a:rPr>
          </a:br>
          <a:r>
            <a:rPr lang="zh-TW" altLang="en-US" sz="1400" b="0" u="none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</a:t>
          </a:r>
          <a:r>
            <a:rPr lang="zh-TW" altLang="en-US" sz="1400" b="0" u="none" kern="1200" dirty="0">
              <a:latin typeface="微軟正黑體" panose="020B0604030504040204" pitchFamily="34" charset="-120"/>
              <a:ea typeface="微軟正黑體" panose="020B0604030504040204" pitchFamily="34" charset="-120"/>
              <a:cs typeface="+mj-cs"/>
              <a:sym typeface="Helvetica"/>
            </a:rPr>
            <a:t>前台主視覺設計</a:t>
          </a:r>
          <a:br>
            <a:rPr lang="zh-TW" altLang="en-US" sz="1400" kern="1200" dirty="0">
              <a:latin typeface="微軟正黑體" panose="020B0604030504040204" pitchFamily="34" charset="-120"/>
              <a:ea typeface="微軟正黑體" panose="020B0604030504040204" pitchFamily="34" charset="-120"/>
              <a:cs typeface="+mj-cs"/>
              <a:sym typeface="Helvetica"/>
            </a:rPr>
          </a:br>
          <a:r>
            <a:rPr lang="zh-TW" altLang="en-US" sz="14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</a:t>
          </a:r>
          <a:r>
            <a:rPr lang="en-US" altLang="zh-TW" sz="1400" kern="1200" dirty="0">
              <a:latin typeface="微軟正黑體" panose="020B0604030504040204" pitchFamily="34" charset="-120"/>
              <a:ea typeface="微軟正黑體" panose="020B0604030504040204" pitchFamily="34" charset="-120"/>
              <a:cs typeface="+mj-cs"/>
              <a:sym typeface="Helvetica"/>
            </a:rPr>
            <a:t>RWD</a:t>
          </a:r>
          <a:r>
            <a:rPr lang="zh-TW" altLang="en-US" sz="1400" kern="1200" dirty="0">
              <a:latin typeface="微軟正黑體" panose="020B0604030504040204" pitchFamily="34" charset="-120"/>
              <a:ea typeface="微軟正黑體" panose="020B0604030504040204" pitchFamily="34" charset="-120"/>
              <a:cs typeface="+mj-cs"/>
              <a:sym typeface="Helvetica"/>
            </a:rPr>
            <a:t>切版</a:t>
          </a:r>
          <a:br>
            <a:rPr lang="en-US" altLang="zh-TW" sz="1400" kern="1200" dirty="0">
              <a:latin typeface="微軟正黑體" panose="020B0604030504040204" pitchFamily="34" charset="-120"/>
              <a:ea typeface="微軟正黑體" panose="020B0604030504040204" pitchFamily="34" charset="-120"/>
              <a:cs typeface="+mj-cs"/>
              <a:sym typeface="Helvetica"/>
            </a:rPr>
          </a:br>
          <a:r>
            <a:rPr lang="zh-TW" altLang="en-US" sz="1400" b="0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．網頁套版 </a:t>
          </a:r>
          <a:br>
            <a:rPr lang="en-US" altLang="zh-TW" sz="1400" b="0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．後端開發：</a:t>
          </a:r>
          <a:br>
            <a:rPr lang="en-US" altLang="zh-TW" sz="1400" b="0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　毛孩</a:t>
          </a:r>
          <a:r>
            <a:rPr lang="zh-TW" altLang="en-US" sz="14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領養</a:t>
          </a:r>
        </a:p>
      </dsp:txBody>
      <dsp:txXfrm>
        <a:off x="1966965" y="2131436"/>
        <a:ext cx="1909675" cy="2131436"/>
      </dsp:txXfrm>
    </dsp:sp>
    <dsp:sp modelId="{E7E1E700-F40B-4F19-8A05-24C66E71DD70}">
      <dsp:nvSpPr>
        <dsp:cNvPr id="0" name=""/>
        <dsp:cNvSpPr/>
      </dsp:nvSpPr>
      <dsp:spPr>
        <a:xfrm>
          <a:off x="2034592" y="319715"/>
          <a:ext cx="1774421" cy="1774421"/>
        </a:xfrm>
        <a:prstGeom prst="ellipse">
          <a:avLst/>
        </a:prstGeom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BCD09BE-CCFA-4DBA-89F9-E3B5A47261E4}">
      <dsp:nvSpPr>
        <dsp:cNvPr id="0" name=""/>
        <dsp:cNvSpPr/>
      </dsp:nvSpPr>
      <dsp:spPr>
        <a:xfrm>
          <a:off x="3933930" y="0"/>
          <a:ext cx="1909675" cy="5328591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br>
            <a:rPr lang="en-US" altLang="zh-TW" sz="1400" b="0" i="0" u="none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400" b="0" i="0" u="none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400" b="0" i="0" u="none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400" b="0" i="0" u="none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400" b="0" i="0" u="none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endParaRPr lang="en-US" altLang="zh-TW" sz="1400" b="0" i="0" u="none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i="0" u="none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．後台主視覺設計 </a:t>
          </a:r>
          <a:br>
            <a:rPr lang="en-US" altLang="zh-TW" sz="1400" b="0" i="0" u="none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i="0" u="none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．網頁套版 </a:t>
          </a:r>
          <a:br>
            <a:rPr lang="en-US" altLang="zh-TW" sz="1400" b="0" i="0" u="none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i="0" u="none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．後端開發：</a:t>
          </a:r>
          <a:br>
            <a:rPr lang="en-US" altLang="zh-TW" sz="1400" b="0" i="0" u="none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i="0" u="none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　最新消息前後台</a:t>
          </a:r>
          <a:br>
            <a:rPr lang="en-US" altLang="zh-TW" sz="1400" b="0" i="0" u="none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i="0" u="none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　會員管理後台</a:t>
          </a:r>
          <a:br>
            <a:rPr lang="en-US" altLang="zh-TW" sz="1400" b="0" i="0" u="none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i="0" u="none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</a:t>
          </a:r>
          <a:r>
            <a:rPr lang="en-US" altLang="zh-TW" sz="1400" b="0" i="0" u="none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PPT</a:t>
          </a:r>
          <a:r>
            <a:rPr lang="zh-TW" altLang="en-US" sz="1400" b="0" i="0" u="none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製作</a:t>
          </a:r>
          <a:endParaRPr lang="zh-TW" altLang="en-US" sz="1400" b="0" u="none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933930" y="2131436"/>
        <a:ext cx="1909675" cy="2131436"/>
      </dsp:txXfrm>
    </dsp:sp>
    <dsp:sp modelId="{B3ACD2AF-ACE6-459B-A415-168ADB2F0580}">
      <dsp:nvSpPr>
        <dsp:cNvPr id="0" name=""/>
        <dsp:cNvSpPr/>
      </dsp:nvSpPr>
      <dsp:spPr>
        <a:xfrm>
          <a:off x="4001557" y="319715"/>
          <a:ext cx="1774421" cy="1774421"/>
        </a:xfrm>
        <a:prstGeom prst="ellipse">
          <a:avLst/>
        </a:prstGeom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4000" b="-14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A68255-4FDC-4581-B4E5-A84CD58AA1FD}">
      <dsp:nvSpPr>
        <dsp:cNvPr id="0" name=""/>
        <dsp:cNvSpPr/>
      </dsp:nvSpPr>
      <dsp:spPr>
        <a:xfrm>
          <a:off x="5889055" y="0"/>
          <a:ext cx="1909675" cy="5328591"/>
        </a:xfrm>
        <a:prstGeom prst="roundRect">
          <a:avLst>
            <a:gd name="adj" fmla="val 10000"/>
          </a:avLst>
        </a:prstGeom>
        <a:solidFill>
          <a:srgbClr val="5B9BD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br>
            <a:rPr lang="en-US" altLang="zh-TW" sz="1400" b="0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400" b="0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400" b="0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400" b="0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endParaRPr lang="en-US" altLang="zh-TW" sz="1400" b="0" i="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br>
            <a:rPr lang="en-US" altLang="zh-TW" sz="1400" b="0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i="0" u="none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．網頁套版</a:t>
          </a:r>
          <a:br>
            <a:rPr lang="en-US" altLang="zh-TW" sz="1400" b="0" i="0" u="none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i="0" u="none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</a:t>
          </a:r>
          <a:r>
            <a:rPr lang="zh-TW" altLang="zh-TW" sz="1400" b="0" i="0" u="none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資料庫規劃</a:t>
          </a:r>
          <a:br>
            <a:rPr lang="en-US" altLang="zh-TW" sz="1400" b="0" i="0" u="none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i="0" u="none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．後端開發：</a:t>
          </a:r>
          <a:br>
            <a:rPr lang="en-US" altLang="zh-TW" sz="1400" b="0" i="0" u="none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i="0" u="none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　會員登入</a:t>
          </a:r>
          <a:br>
            <a:rPr lang="en-US" altLang="zh-TW" sz="1400" b="0" i="0" u="none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i="0" u="none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　會員註冊</a:t>
          </a:r>
          <a:br>
            <a:rPr lang="en-US" altLang="zh-TW" sz="1400" b="0" i="0" u="none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i="0" u="none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　毛孩知識前後台</a:t>
          </a:r>
          <a:endParaRPr lang="zh-TW" altLang="en-US" sz="1400" u="none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889055" y="2131436"/>
        <a:ext cx="1909675" cy="2131436"/>
      </dsp:txXfrm>
    </dsp:sp>
    <dsp:sp modelId="{7BF3B2C7-160E-485E-936B-C042E3C5209D}">
      <dsp:nvSpPr>
        <dsp:cNvPr id="0" name=""/>
        <dsp:cNvSpPr/>
      </dsp:nvSpPr>
      <dsp:spPr>
        <a:xfrm>
          <a:off x="5968522" y="319715"/>
          <a:ext cx="1774421" cy="1774421"/>
        </a:xfrm>
        <a:prstGeom prst="ellipse">
          <a:avLst/>
        </a:prstGeom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7000" b="-27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FF8DCAC-3E36-42D1-B47B-7856C388CF81}">
      <dsp:nvSpPr>
        <dsp:cNvPr id="0" name=""/>
        <dsp:cNvSpPr/>
      </dsp:nvSpPr>
      <dsp:spPr>
        <a:xfrm>
          <a:off x="7867861" y="0"/>
          <a:ext cx="1909675" cy="5328591"/>
        </a:xfrm>
        <a:prstGeom prst="roundRect">
          <a:avLst>
            <a:gd name="adj" fmla="val 10000"/>
          </a:avLst>
        </a:prstGeom>
        <a:solidFill>
          <a:srgbClr val="70AD47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br>
            <a:rPr lang="en-US" altLang="zh-TW" sz="14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4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4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4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4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4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i="0" u="none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．網頁套版</a:t>
          </a:r>
          <a:br>
            <a:rPr lang="en-US" altLang="zh-TW" sz="1400" b="0" i="0" u="none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i="0" u="none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</a:t>
          </a:r>
          <a:r>
            <a:rPr lang="zh-TW" altLang="en-US" sz="1400" b="1" i="0" u="none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資料庫規劃</a:t>
          </a:r>
          <a:br>
            <a:rPr lang="en-US" altLang="zh-TW" sz="1400" b="0" i="0" u="none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i="0" u="none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．後端開發：</a:t>
          </a:r>
          <a:br>
            <a:rPr lang="en-US" altLang="zh-TW" sz="1400" b="0" i="0" u="none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i="0" u="none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　毛孩</a:t>
          </a:r>
          <a:r>
            <a:rPr lang="zh-TW" altLang="en-US" sz="1400" u="none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領養</a:t>
          </a:r>
          <a:br>
            <a:rPr lang="en-US" altLang="zh-TW" sz="1400" u="none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u="none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　</a:t>
          </a:r>
          <a:r>
            <a:rPr lang="zh-TW" altLang="en-US" sz="1400" b="0" i="0" u="none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送養</a:t>
          </a:r>
          <a:r>
            <a:rPr lang="zh-TW" altLang="en-US" sz="1400" u="none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刊登</a:t>
          </a:r>
          <a:br>
            <a:rPr lang="en-US" altLang="zh-TW" sz="1400" u="none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u="none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　</a:t>
          </a:r>
          <a:r>
            <a:rPr lang="zh-TW" altLang="en-US" sz="1400" b="0" i="0" u="none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送養審核</a:t>
          </a:r>
          <a:r>
            <a:rPr lang="zh-TW" altLang="en-US" sz="1400" b="0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 </a:t>
          </a:r>
          <a:endParaRPr lang="zh-TW" altLang="en-US" sz="14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7867861" y="2131436"/>
        <a:ext cx="1909675" cy="2131436"/>
      </dsp:txXfrm>
    </dsp:sp>
    <dsp:sp modelId="{31D11C09-0732-42E6-A7DC-B61E9999E4F2}">
      <dsp:nvSpPr>
        <dsp:cNvPr id="0" name=""/>
        <dsp:cNvSpPr/>
      </dsp:nvSpPr>
      <dsp:spPr>
        <a:xfrm>
          <a:off x="7935487" y="319715"/>
          <a:ext cx="1774421" cy="1774421"/>
        </a:xfrm>
        <a:prstGeom prst="ellipse">
          <a:avLst/>
        </a:prstGeom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9000" b="-39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08D190E-8F4C-4DF7-BF04-6BC88A92C72E}">
      <dsp:nvSpPr>
        <dsp:cNvPr id="0" name=""/>
        <dsp:cNvSpPr/>
      </dsp:nvSpPr>
      <dsp:spPr>
        <a:xfrm flipV="1">
          <a:off x="782202" y="5015507"/>
          <a:ext cx="8995333" cy="50547"/>
        </a:xfrm>
        <a:prstGeom prst="leftRightArrow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3DCBF5-4223-4E8E-A498-325D8DAF9D81}">
      <dsp:nvSpPr>
        <dsp:cNvPr id="0" name=""/>
        <dsp:cNvSpPr/>
      </dsp:nvSpPr>
      <dsp:spPr>
        <a:xfrm>
          <a:off x="2159" y="0"/>
          <a:ext cx="1922066" cy="623248"/>
        </a:xfrm>
        <a:prstGeom prst="chevron">
          <a:avLst/>
        </a:prstGeom>
        <a:solidFill>
          <a:srgbClr val="F57A27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網站企劃</a:t>
          </a:r>
          <a:r>
            <a:rPr lang="en-US" altLang="zh-TW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br>
            <a:rPr lang="en-US" altLang="zh-TW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功能規劃</a:t>
          </a:r>
        </a:p>
      </dsp:txBody>
      <dsp:txXfrm>
        <a:off x="313783" y="0"/>
        <a:ext cx="1298818" cy="623248"/>
      </dsp:txXfrm>
    </dsp:sp>
    <dsp:sp modelId="{6DE1766D-B2E8-45E4-AC51-0C42202111C8}">
      <dsp:nvSpPr>
        <dsp:cNvPr id="0" name=""/>
        <dsp:cNvSpPr/>
      </dsp:nvSpPr>
      <dsp:spPr>
        <a:xfrm>
          <a:off x="1761836" y="0"/>
          <a:ext cx="1922066" cy="623248"/>
        </a:xfrm>
        <a:prstGeom prst="chevron">
          <a:avLst/>
        </a:prstGeom>
        <a:solidFill>
          <a:srgbClr val="636363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4"/>
        </a:lnRef>
        <a:fillRef idx="3">
          <a:schemeClr val="accent4"/>
        </a:fillRef>
        <a:effectRef idx="3">
          <a:schemeClr val="accent4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kern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視覺設計</a:t>
          </a:r>
          <a:r>
            <a:rPr lang="en-US" altLang="zh-TW" sz="1400" b="0" kern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/</a:t>
          </a:r>
          <a:br>
            <a:rPr lang="en-US" altLang="zh-TW" sz="1400" b="0" kern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</a:br>
          <a:r>
            <a:rPr lang="zh-TW" altLang="en-US" sz="1400" b="0" kern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網頁切版</a:t>
          </a:r>
        </a:p>
      </dsp:txBody>
      <dsp:txXfrm>
        <a:off x="2073460" y="0"/>
        <a:ext cx="1298818" cy="623248"/>
      </dsp:txXfrm>
    </dsp:sp>
    <dsp:sp modelId="{5CC93538-CBB6-4DD9-A31E-95706036E3EB}">
      <dsp:nvSpPr>
        <dsp:cNvPr id="0" name=""/>
        <dsp:cNvSpPr/>
      </dsp:nvSpPr>
      <dsp:spPr>
        <a:xfrm>
          <a:off x="3461879" y="0"/>
          <a:ext cx="1922066" cy="623248"/>
        </a:xfrm>
        <a:prstGeom prst="chevron">
          <a:avLst/>
        </a:prstGeom>
        <a:solidFill>
          <a:srgbClr val="636363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資料庫規劃</a:t>
          </a:r>
          <a:br>
            <a:rPr lang="en-US" altLang="zh-TW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及建置</a:t>
          </a:r>
          <a:endParaRPr lang="en-US" altLang="zh-TW" sz="1400" b="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773503" y="0"/>
        <a:ext cx="1298818" cy="623248"/>
      </dsp:txXfrm>
    </dsp:sp>
    <dsp:sp modelId="{BF5377ED-8C14-4C0A-8D6F-DD9153684ADA}">
      <dsp:nvSpPr>
        <dsp:cNvPr id="0" name=""/>
        <dsp:cNvSpPr/>
      </dsp:nvSpPr>
      <dsp:spPr>
        <a:xfrm>
          <a:off x="5191739" y="0"/>
          <a:ext cx="1922066" cy="623248"/>
        </a:xfrm>
        <a:prstGeom prst="chevron">
          <a:avLst/>
        </a:prstGeom>
        <a:solidFill>
          <a:srgbClr val="636363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前端套版</a:t>
          </a:r>
          <a:r>
            <a:rPr lang="en-US" altLang="zh-TW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br>
            <a:rPr lang="en-US" altLang="zh-TW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後端開發</a:t>
          </a:r>
        </a:p>
      </dsp:txBody>
      <dsp:txXfrm>
        <a:off x="5503363" y="0"/>
        <a:ext cx="1298818" cy="623248"/>
      </dsp:txXfrm>
    </dsp:sp>
    <dsp:sp modelId="{3F4DBCF6-584B-4FB6-801A-971BC4A5B61B}">
      <dsp:nvSpPr>
        <dsp:cNvPr id="0" name=""/>
        <dsp:cNvSpPr/>
      </dsp:nvSpPr>
      <dsp:spPr>
        <a:xfrm>
          <a:off x="6921599" y="0"/>
          <a:ext cx="1922066" cy="623248"/>
        </a:xfrm>
        <a:prstGeom prst="chevron">
          <a:avLst/>
        </a:prstGeom>
        <a:solidFill>
          <a:srgbClr val="636363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系統測試</a:t>
          </a:r>
          <a:r>
            <a:rPr lang="en-US" altLang="zh-TW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br>
            <a:rPr lang="en-US" altLang="zh-TW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介面優化</a:t>
          </a:r>
        </a:p>
      </dsp:txBody>
      <dsp:txXfrm>
        <a:off x="7233223" y="0"/>
        <a:ext cx="1298818" cy="62324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3DCBF5-4223-4E8E-A498-325D8DAF9D81}">
      <dsp:nvSpPr>
        <dsp:cNvPr id="0" name=""/>
        <dsp:cNvSpPr/>
      </dsp:nvSpPr>
      <dsp:spPr>
        <a:xfrm>
          <a:off x="2159" y="0"/>
          <a:ext cx="1922066" cy="623248"/>
        </a:xfrm>
        <a:prstGeom prst="chevron">
          <a:avLst/>
        </a:prstGeom>
        <a:solidFill>
          <a:srgbClr val="F57A27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網站企劃</a:t>
          </a:r>
          <a:r>
            <a:rPr lang="en-US" altLang="zh-TW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br>
            <a:rPr lang="en-US" altLang="zh-TW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功能規劃</a:t>
          </a:r>
        </a:p>
      </dsp:txBody>
      <dsp:txXfrm>
        <a:off x="313783" y="0"/>
        <a:ext cx="1298818" cy="623248"/>
      </dsp:txXfrm>
    </dsp:sp>
    <dsp:sp modelId="{6DE1766D-B2E8-45E4-AC51-0C42202111C8}">
      <dsp:nvSpPr>
        <dsp:cNvPr id="0" name=""/>
        <dsp:cNvSpPr/>
      </dsp:nvSpPr>
      <dsp:spPr>
        <a:xfrm>
          <a:off x="1761836" y="0"/>
          <a:ext cx="1922066" cy="623248"/>
        </a:xfrm>
        <a:prstGeom prst="chevron">
          <a:avLst/>
        </a:prstGeom>
        <a:gradFill rotWithShape="1">
          <a:gsLst>
            <a:gs pos="0">
              <a:schemeClr val="accent4">
                <a:satMod val="103000"/>
                <a:lumMod val="102000"/>
                <a:tint val="94000"/>
              </a:schemeClr>
            </a:gs>
            <a:gs pos="50000">
              <a:schemeClr val="accent4">
                <a:satMod val="110000"/>
                <a:lumMod val="100000"/>
                <a:shade val="100000"/>
              </a:schemeClr>
            </a:gs>
            <a:gs pos="100000">
              <a:schemeClr val="accent4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4"/>
        </a:lnRef>
        <a:fillRef idx="3">
          <a:schemeClr val="accent4"/>
        </a:fillRef>
        <a:effectRef idx="3">
          <a:schemeClr val="accent4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kern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視覺設計</a:t>
          </a:r>
          <a:r>
            <a:rPr lang="en-US" altLang="zh-TW" sz="1400" b="0" kern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/</a:t>
          </a:r>
          <a:br>
            <a:rPr lang="en-US" altLang="zh-TW" sz="1400" b="0" kern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</a:br>
          <a:r>
            <a:rPr lang="zh-TW" altLang="en-US" sz="1400" b="0" kern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網頁切版</a:t>
          </a:r>
        </a:p>
      </dsp:txBody>
      <dsp:txXfrm>
        <a:off x="2073460" y="0"/>
        <a:ext cx="1298818" cy="623248"/>
      </dsp:txXfrm>
    </dsp:sp>
    <dsp:sp modelId="{5CC93538-CBB6-4DD9-A31E-95706036E3EB}">
      <dsp:nvSpPr>
        <dsp:cNvPr id="0" name=""/>
        <dsp:cNvSpPr/>
      </dsp:nvSpPr>
      <dsp:spPr>
        <a:xfrm>
          <a:off x="3461879" y="0"/>
          <a:ext cx="1922066" cy="623248"/>
        </a:xfrm>
        <a:prstGeom prst="chevron">
          <a:avLst/>
        </a:prstGeom>
        <a:solidFill>
          <a:srgbClr val="636363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資料庫規劃</a:t>
          </a:r>
          <a:br>
            <a:rPr lang="en-US" altLang="zh-TW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及建置</a:t>
          </a:r>
          <a:endParaRPr lang="en-US" altLang="zh-TW" sz="1400" b="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773503" y="0"/>
        <a:ext cx="1298818" cy="623248"/>
      </dsp:txXfrm>
    </dsp:sp>
    <dsp:sp modelId="{BF5377ED-8C14-4C0A-8D6F-DD9153684ADA}">
      <dsp:nvSpPr>
        <dsp:cNvPr id="0" name=""/>
        <dsp:cNvSpPr/>
      </dsp:nvSpPr>
      <dsp:spPr>
        <a:xfrm>
          <a:off x="5191739" y="0"/>
          <a:ext cx="1922066" cy="623248"/>
        </a:xfrm>
        <a:prstGeom prst="chevron">
          <a:avLst/>
        </a:prstGeom>
        <a:solidFill>
          <a:srgbClr val="636363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前端套版</a:t>
          </a:r>
          <a:r>
            <a:rPr lang="en-US" altLang="zh-TW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br>
            <a:rPr lang="en-US" altLang="zh-TW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後端開發</a:t>
          </a:r>
        </a:p>
      </dsp:txBody>
      <dsp:txXfrm>
        <a:off x="5503363" y="0"/>
        <a:ext cx="1298818" cy="623248"/>
      </dsp:txXfrm>
    </dsp:sp>
    <dsp:sp modelId="{3F4DBCF6-584B-4FB6-801A-971BC4A5B61B}">
      <dsp:nvSpPr>
        <dsp:cNvPr id="0" name=""/>
        <dsp:cNvSpPr/>
      </dsp:nvSpPr>
      <dsp:spPr>
        <a:xfrm>
          <a:off x="6921599" y="0"/>
          <a:ext cx="1922066" cy="623248"/>
        </a:xfrm>
        <a:prstGeom prst="chevron">
          <a:avLst/>
        </a:prstGeom>
        <a:solidFill>
          <a:srgbClr val="636363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系統測試</a:t>
          </a:r>
          <a:r>
            <a:rPr lang="en-US" altLang="zh-TW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br>
            <a:rPr lang="en-US" altLang="zh-TW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介面優化</a:t>
          </a:r>
        </a:p>
      </dsp:txBody>
      <dsp:txXfrm>
        <a:off x="7233223" y="0"/>
        <a:ext cx="1298818" cy="62324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3DCBF5-4223-4E8E-A498-325D8DAF9D81}">
      <dsp:nvSpPr>
        <dsp:cNvPr id="0" name=""/>
        <dsp:cNvSpPr/>
      </dsp:nvSpPr>
      <dsp:spPr>
        <a:xfrm>
          <a:off x="2159" y="0"/>
          <a:ext cx="1922066" cy="623248"/>
        </a:xfrm>
        <a:prstGeom prst="chevron">
          <a:avLst/>
        </a:prstGeom>
        <a:solidFill>
          <a:srgbClr val="F57A27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網站企劃</a:t>
          </a:r>
          <a:r>
            <a:rPr lang="en-US" altLang="zh-TW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br>
            <a:rPr lang="en-US" altLang="zh-TW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功能規劃</a:t>
          </a:r>
        </a:p>
      </dsp:txBody>
      <dsp:txXfrm>
        <a:off x="313783" y="0"/>
        <a:ext cx="1298818" cy="623248"/>
      </dsp:txXfrm>
    </dsp:sp>
    <dsp:sp modelId="{6DE1766D-B2E8-45E4-AC51-0C42202111C8}">
      <dsp:nvSpPr>
        <dsp:cNvPr id="0" name=""/>
        <dsp:cNvSpPr/>
      </dsp:nvSpPr>
      <dsp:spPr>
        <a:xfrm>
          <a:off x="1761836" y="0"/>
          <a:ext cx="1922066" cy="623248"/>
        </a:xfrm>
        <a:prstGeom prst="chevron">
          <a:avLst/>
        </a:prstGeom>
        <a:gradFill rotWithShape="1">
          <a:gsLst>
            <a:gs pos="0">
              <a:schemeClr val="accent4">
                <a:satMod val="103000"/>
                <a:lumMod val="102000"/>
                <a:tint val="94000"/>
              </a:schemeClr>
            </a:gs>
            <a:gs pos="50000">
              <a:schemeClr val="accent4">
                <a:satMod val="110000"/>
                <a:lumMod val="100000"/>
                <a:shade val="100000"/>
              </a:schemeClr>
            </a:gs>
            <a:gs pos="100000">
              <a:schemeClr val="accent4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4"/>
        </a:lnRef>
        <a:fillRef idx="3">
          <a:schemeClr val="accent4"/>
        </a:fillRef>
        <a:effectRef idx="3">
          <a:schemeClr val="accent4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kern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視覺設計</a:t>
          </a:r>
          <a:r>
            <a:rPr lang="en-US" altLang="zh-TW" sz="1400" b="0" kern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/</a:t>
          </a:r>
          <a:br>
            <a:rPr lang="en-US" altLang="zh-TW" sz="1400" b="0" kern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</a:br>
          <a:r>
            <a:rPr lang="zh-TW" altLang="en-US" sz="1400" b="0" kern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網頁切版</a:t>
          </a:r>
        </a:p>
      </dsp:txBody>
      <dsp:txXfrm>
        <a:off x="2073460" y="0"/>
        <a:ext cx="1298818" cy="623248"/>
      </dsp:txXfrm>
    </dsp:sp>
    <dsp:sp modelId="{5CC93538-CBB6-4DD9-A31E-95706036E3EB}">
      <dsp:nvSpPr>
        <dsp:cNvPr id="0" name=""/>
        <dsp:cNvSpPr/>
      </dsp:nvSpPr>
      <dsp:spPr>
        <a:xfrm>
          <a:off x="3461879" y="0"/>
          <a:ext cx="1922066" cy="623248"/>
        </a:xfrm>
        <a:prstGeom prst="chevron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資料庫規劃</a:t>
          </a:r>
          <a:br>
            <a:rPr lang="en-US" altLang="zh-TW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及建置</a:t>
          </a:r>
          <a:endParaRPr lang="en-US" altLang="zh-TW" sz="1400" b="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773503" y="0"/>
        <a:ext cx="1298818" cy="623248"/>
      </dsp:txXfrm>
    </dsp:sp>
    <dsp:sp modelId="{BF5377ED-8C14-4C0A-8D6F-DD9153684ADA}">
      <dsp:nvSpPr>
        <dsp:cNvPr id="0" name=""/>
        <dsp:cNvSpPr/>
      </dsp:nvSpPr>
      <dsp:spPr>
        <a:xfrm>
          <a:off x="5191739" y="0"/>
          <a:ext cx="1922066" cy="623248"/>
        </a:xfrm>
        <a:prstGeom prst="chevron">
          <a:avLst/>
        </a:prstGeom>
        <a:solidFill>
          <a:srgbClr val="636363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前端套版</a:t>
          </a:r>
          <a:r>
            <a:rPr lang="en-US" altLang="zh-TW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br>
            <a:rPr lang="en-US" altLang="zh-TW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後端開發</a:t>
          </a:r>
        </a:p>
      </dsp:txBody>
      <dsp:txXfrm>
        <a:off x="5503363" y="0"/>
        <a:ext cx="1298818" cy="623248"/>
      </dsp:txXfrm>
    </dsp:sp>
    <dsp:sp modelId="{3F4DBCF6-584B-4FB6-801A-971BC4A5B61B}">
      <dsp:nvSpPr>
        <dsp:cNvPr id="0" name=""/>
        <dsp:cNvSpPr/>
      </dsp:nvSpPr>
      <dsp:spPr>
        <a:xfrm>
          <a:off x="6921599" y="0"/>
          <a:ext cx="1922066" cy="623248"/>
        </a:xfrm>
        <a:prstGeom prst="chevron">
          <a:avLst/>
        </a:prstGeom>
        <a:solidFill>
          <a:srgbClr val="636363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系統測試</a:t>
          </a:r>
          <a:r>
            <a:rPr lang="en-US" altLang="zh-TW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br>
            <a:rPr lang="en-US" altLang="zh-TW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介面優化</a:t>
          </a:r>
        </a:p>
      </dsp:txBody>
      <dsp:txXfrm>
        <a:off x="7233223" y="0"/>
        <a:ext cx="1298818" cy="62324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3DCBF5-4223-4E8E-A498-325D8DAF9D81}">
      <dsp:nvSpPr>
        <dsp:cNvPr id="0" name=""/>
        <dsp:cNvSpPr/>
      </dsp:nvSpPr>
      <dsp:spPr>
        <a:xfrm>
          <a:off x="2159" y="0"/>
          <a:ext cx="1922066" cy="623248"/>
        </a:xfrm>
        <a:prstGeom prst="chevron">
          <a:avLst/>
        </a:prstGeom>
        <a:solidFill>
          <a:srgbClr val="F57A27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網站企劃</a:t>
          </a:r>
          <a:r>
            <a:rPr lang="en-US" altLang="zh-TW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br>
            <a:rPr lang="en-US" altLang="zh-TW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功能規劃</a:t>
          </a:r>
        </a:p>
      </dsp:txBody>
      <dsp:txXfrm>
        <a:off x="313783" y="0"/>
        <a:ext cx="1298818" cy="623248"/>
      </dsp:txXfrm>
    </dsp:sp>
    <dsp:sp modelId="{6DE1766D-B2E8-45E4-AC51-0C42202111C8}">
      <dsp:nvSpPr>
        <dsp:cNvPr id="0" name=""/>
        <dsp:cNvSpPr/>
      </dsp:nvSpPr>
      <dsp:spPr>
        <a:xfrm>
          <a:off x="1761836" y="0"/>
          <a:ext cx="1922066" cy="623248"/>
        </a:xfrm>
        <a:prstGeom prst="chevron">
          <a:avLst/>
        </a:prstGeom>
        <a:gradFill rotWithShape="1">
          <a:gsLst>
            <a:gs pos="0">
              <a:schemeClr val="accent4">
                <a:satMod val="103000"/>
                <a:lumMod val="102000"/>
                <a:tint val="94000"/>
              </a:schemeClr>
            </a:gs>
            <a:gs pos="50000">
              <a:schemeClr val="accent4">
                <a:satMod val="110000"/>
                <a:lumMod val="100000"/>
                <a:shade val="100000"/>
              </a:schemeClr>
            </a:gs>
            <a:gs pos="100000">
              <a:schemeClr val="accent4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4"/>
        </a:lnRef>
        <a:fillRef idx="3">
          <a:schemeClr val="accent4"/>
        </a:fillRef>
        <a:effectRef idx="3">
          <a:schemeClr val="accent4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kern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視覺設計</a:t>
          </a:r>
          <a:r>
            <a:rPr lang="en-US" altLang="zh-TW" sz="1400" b="0" kern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/</a:t>
          </a:r>
          <a:br>
            <a:rPr lang="en-US" altLang="zh-TW" sz="1400" b="0" kern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</a:br>
          <a:r>
            <a:rPr lang="zh-TW" altLang="en-US" sz="1400" b="0" kern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網頁切版</a:t>
          </a:r>
        </a:p>
      </dsp:txBody>
      <dsp:txXfrm>
        <a:off x="2073460" y="0"/>
        <a:ext cx="1298818" cy="623248"/>
      </dsp:txXfrm>
    </dsp:sp>
    <dsp:sp modelId="{5CC93538-CBB6-4DD9-A31E-95706036E3EB}">
      <dsp:nvSpPr>
        <dsp:cNvPr id="0" name=""/>
        <dsp:cNvSpPr/>
      </dsp:nvSpPr>
      <dsp:spPr>
        <a:xfrm>
          <a:off x="3461879" y="0"/>
          <a:ext cx="1922066" cy="623248"/>
        </a:xfrm>
        <a:prstGeom prst="chevron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資料庫規劃</a:t>
          </a:r>
          <a:br>
            <a:rPr lang="en-US" altLang="zh-TW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及建置</a:t>
          </a:r>
          <a:endParaRPr lang="en-US" altLang="zh-TW" sz="1400" b="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773503" y="0"/>
        <a:ext cx="1298818" cy="623248"/>
      </dsp:txXfrm>
    </dsp:sp>
    <dsp:sp modelId="{BF5377ED-8C14-4C0A-8D6F-DD9153684ADA}">
      <dsp:nvSpPr>
        <dsp:cNvPr id="0" name=""/>
        <dsp:cNvSpPr/>
      </dsp:nvSpPr>
      <dsp:spPr>
        <a:xfrm>
          <a:off x="5191739" y="0"/>
          <a:ext cx="1922066" cy="623248"/>
        </a:xfrm>
        <a:prstGeom prst="chevron">
          <a:avLst/>
        </a:prstGeom>
        <a:solidFill>
          <a:srgbClr val="68A2DB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前端套版</a:t>
          </a:r>
          <a:r>
            <a:rPr lang="en-US" altLang="zh-TW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br>
            <a:rPr lang="en-US" altLang="zh-TW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後端開發</a:t>
          </a:r>
        </a:p>
      </dsp:txBody>
      <dsp:txXfrm>
        <a:off x="5503363" y="0"/>
        <a:ext cx="1298818" cy="623248"/>
      </dsp:txXfrm>
    </dsp:sp>
    <dsp:sp modelId="{3F4DBCF6-584B-4FB6-801A-971BC4A5B61B}">
      <dsp:nvSpPr>
        <dsp:cNvPr id="0" name=""/>
        <dsp:cNvSpPr/>
      </dsp:nvSpPr>
      <dsp:spPr>
        <a:xfrm>
          <a:off x="6921599" y="0"/>
          <a:ext cx="1922066" cy="623248"/>
        </a:xfrm>
        <a:prstGeom prst="chevron">
          <a:avLst/>
        </a:prstGeom>
        <a:solidFill>
          <a:srgbClr val="79B554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系統測試</a:t>
          </a:r>
          <a:r>
            <a:rPr lang="en-US" altLang="zh-TW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br>
            <a:rPr lang="en-US" altLang="zh-TW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介面優化</a:t>
          </a:r>
        </a:p>
      </dsp:txBody>
      <dsp:txXfrm>
        <a:off x="7233223" y="0"/>
        <a:ext cx="1298818" cy="62324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3DCBF5-4223-4E8E-A498-325D8DAF9D81}">
      <dsp:nvSpPr>
        <dsp:cNvPr id="0" name=""/>
        <dsp:cNvSpPr/>
      </dsp:nvSpPr>
      <dsp:spPr>
        <a:xfrm>
          <a:off x="2159" y="0"/>
          <a:ext cx="1922066" cy="623248"/>
        </a:xfrm>
        <a:prstGeom prst="chevron">
          <a:avLst/>
        </a:prstGeom>
        <a:solidFill>
          <a:srgbClr val="F57A27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網站企劃</a:t>
          </a:r>
          <a:r>
            <a:rPr lang="en-US" altLang="zh-TW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br>
            <a:rPr lang="en-US" altLang="zh-TW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功能規劃</a:t>
          </a:r>
        </a:p>
      </dsp:txBody>
      <dsp:txXfrm>
        <a:off x="313783" y="0"/>
        <a:ext cx="1298818" cy="623248"/>
      </dsp:txXfrm>
    </dsp:sp>
    <dsp:sp modelId="{6DE1766D-B2E8-45E4-AC51-0C42202111C8}">
      <dsp:nvSpPr>
        <dsp:cNvPr id="0" name=""/>
        <dsp:cNvSpPr/>
      </dsp:nvSpPr>
      <dsp:spPr>
        <a:xfrm>
          <a:off x="1761836" y="0"/>
          <a:ext cx="1922066" cy="623248"/>
        </a:xfrm>
        <a:prstGeom prst="chevron">
          <a:avLst/>
        </a:prstGeom>
        <a:gradFill rotWithShape="1">
          <a:gsLst>
            <a:gs pos="0">
              <a:schemeClr val="accent4">
                <a:satMod val="103000"/>
                <a:lumMod val="102000"/>
                <a:tint val="94000"/>
              </a:schemeClr>
            </a:gs>
            <a:gs pos="50000">
              <a:schemeClr val="accent4">
                <a:satMod val="110000"/>
                <a:lumMod val="100000"/>
                <a:shade val="100000"/>
              </a:schemeClr>
            </a:gs>
            <a:gs pos="100000">
              <a:schemeClr val="accent4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4"/>
        </a:lnRef>
        <a:fillRef idx="3">
          <a:schemeClr val="accent4"/>
        </a:fillRef>
        <a:effectRef idx="3">
          <a:schemeClr val="accent4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kern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視覺設計</a:t>
          </a:r>
          <a:r>
            <a:rPr lang="en-US" altLang="zh-TW" sz="1400" b="0" kern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/</a:t>
          </a:r>
          <a:br>
            <a:rPr lang="en-US" altLang="zh-TW" sz="1400" b="0" kern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</a:br>
          <a:r>
            <a:rPr lang="zh-TW" altLang="en-US" sz="1400" b="0" kern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網頁切版</a:t>
          </a:r>
        </a:p>
      </dsp:txBody>
      <dsp:txXfrm>
        <a:off x="2073460" y="0"/>
        <a:ext cx="1298818" cy="623248"/>
      </dsp:txXfrm>
    </dsp:sp>
    <dsp:sp modelId="{5CC93538-CBB6-4DD9-A31E-95706036E3EB}">
      <dsp:nvSpPr>
        <dsp:cNvPr id="0" name=""/>
        <dsp:cNvSpPr/>
      </dsp:nvSpPr>
      <dsp:spPr>
        <a:xfrm>
          <a:off x="3461879" y="0"/>
          <a:ext cx="1922066" cy="623248"/>
        </a:xfrm>
        <a:prstGeom prst="chevron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資料庫規劃</a:t>
          </a:r>
          <a:br>
            <a:rPr lang="en-US" altLang="zh-TW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及建置</a:t>
          </a:r>
          <a:endParaRPr lang="en-US" altLang="zh-TW" sz="1400" b="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773503" y="0"/>
        <a:ext cx="1298818" cy="623248"/>
      </dsp:txXfrm>
    </dsp:sp>
    <dsp:sp modelId="{BF5377ED-8C14-4C0A-8D6F-DD9153684ADA}">
      <dsp:nvSpPr>
        <dsp:cNvPr id="0" name=""/>
        <dsp:cNvSpPr/>
      </dsp:nvSpPr>
      <dsp:spPr>
        <a:xfrm>
          <a:off x="5191739" y="0"/>
          <a:ext cx="1922066" cy="623248"/>
        </a:xfrm>
        <a:prstGeom prst="chevron">
          <a:avLst/>
        </a:prstGeom>
        <a:solidFill>
          <a:srgbClr val="68A2DB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前端套版</a:t>
          </a:r>
          <a:r>
            <a:rPr lang="en-US" altLang="zh-TW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br>
            <a:rPr lang="en-US" altLang="zh-TW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後端開發</a:t>
          </a:r>
        </a:p>
      </dsp:txBody>
      <dsp:txXfrm>
        <a:off x="5503363" y="0"/>
        <a:ext cx="1298818" cy="623248"/>
      </dsp:txXfrm>
    </dsp:sp>
    <dsp:sp modelId="{3F4DBCF6-584B-4FB6-801A-971BC4A5B61B}">
      <dsp:nvSpPr>
        <dsp:cNvPr id="0" name=""/>
        <dsp:cNvSpPr/>
      </dsp:nvSpPr>
      <dsp:spPr>
        <a:xfrm>
          <a:off x="6921599" y="0"/>
          <a:ext cx="1922066" cy="623248"/>
        </a:xfrm>
        <a:prstGeom prst="chevron">
          <a:avLst/>
        </a:prstGeom>
        <a:solidFill>
          <a:srgbClr val="636363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系統測試</a:t>
          </a:r>
          <a:r>
            <a:rPr lang="en-US" altLang="zh-TW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br>
            <a:rPr lang="en-US" altLang="zh-TW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介面優化</a:t>
          </a:r>
        </a:p>
      </dsp:txBody>
      <dsp:txXfrm>
        <a:off x="7233223" y="0"/>
        <a:ext cx="1298818" cy="62324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56038" y="0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BF5AB9-3463-4E65-AFD3-5431B79ADFDC}" type="datetimeFigureOut">
              <a:rPr lang="zh-TW" altLang="en-US" smtClean="0"/>
              <a:t>2021/10/4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9440863"/>
            <a:ext cx="2949575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56038" y="9440863"/>
            <a:ext cx="2949575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A0C45D-A6E0-411D-9D9F-B22D9F5136D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5210737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56038" y="0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8FF680-7B6B-4655-B6A1-33A8AD0AE8B4}" type="datetimeFigureOut">
              <a:rPr lang="zh-TW" altLang="en-US" smtClean="0"/>
              <a:t>2021/10/4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712788" y="746125"/>
            <a:ext cx="5381625" cy="3725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1038" y="4721225"/>
            <a:ext cx="5445125" cy="447198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9440863"/>
            <a:ext cx="2949575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56038" y="9440863"/>
            <a:ext cx="2949575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9E9FB9-4D1E-4A88-8F87-B34AFE16905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19530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大家午安</a:t>
            </a:r>
            <a:endParaRPr lang="en-US" altLang="zh-TW" dirty="0"/>
          </a:p>
          <a:p>
            <a:r>
              <a:rPr lang="zh-TW" altLang="en-US" dirty="0"/>
              <a:t>我們是第八組 浪浪有窩</a:t>
            </a:r>
            <a:endParaRPr lang="en-US" altLang="zh-TW" dirty="0"/>
          </a:p>
          <a:p>
            <a:r>
              <a:rPr lang="zh-TW" altLang="en-US" dirty="0"/>
              <a:t>我是卓純安</a:t>
            </a:r>
            <a:endParaRPr lang="en-US" altLang="zh-TW" dirty="0"/>
          </a:p>
          <a:p>
            <a:r>
              <a:rPr lang="zh-TW" altLang="en-US" dirty="0"/>
              <a:t>接下來我與我的夥伴</a:t>
            </a:r>
            <a:endParaRPr lang="en-US" altLang="zh-TW" dirty="0"/>
          </a:p>
          <a:p>
            <a:r>
              <a:rPr lang="zh-TW" altLang="en-US" dirty="0"/>
              <a:t>會依序進行專題介紹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EE080F-E4AA-4F9B-9063-DBFD866B21E2}" type="slidenum">
              <a:rPr lang="zh-TW" altLang="en-US" smtClean="0"/>
              <a:t>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584869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因此我們思考了使用者的需求並設計解決方案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EE080F-E4AA-4F9B-9063-DBFD866B21E2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9250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我們的系統角色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EE080F-E4AA-4F9B-9063-DBFD866B21E2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414996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大家午安</a:t>
            </a:r>
            <a:endParaRPr lang="en-US" altLang="zh-TW" dirty="0"/>
          </a:p>
          <a:p>
            <a:r>
              <a:rPr lang="zh-TW" altLang="en-US" dirty="0"/>
              <a:t>我們是第八組 浪浪有窩</a:t>
            </a:r>
            <a:endParaRPr lang="en-US" altLang="zh-TW" dirty="0"/>
          </a:p>
          <a:p>
            <a:r>
              <a:rPr lang="zh-TW" altLang="en-US" dirty="0"/>
              <a:t>我是卓純安</a:t>
            </a:r>
            <a:endParaRPr lang="en-US" altLang="zh-TW" dirty="0"/>
          </a:p>
          <a:p>
            <a:r>
              <a:rPr lang="zh-TW" altLang="en-US" dirty="0"/>
              <a:t>接下來我與我的夥伴</a:t>
            </a:r>
            <a:endParaRPr lang="en-US" altLang="zh-TW" dirty="0"/>
          </a:p>
          <a:p>
            <a:r>
              <a:rPr lang="zh-TW" altLang="en-US" dirty="0"/>
              <a:t>會依序進行專題介紹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EE080F-E4AA-4F9B-9063-DBFD866B21E2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504341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第三四週</a:t>
            </a:r>
            <a:endParaRPr lang="en-US" altLang="zh-TW" dirty="0"/>
          </a:p>
          <a:p>
            <a:r>
              <a:rPr lang="zh-TW" altLang="en-US" dirty="0"/>
              <a:t>進行前端網頁套版</a:t>
            </a:r>
            <a:endParaRPr lang="en-US" altLang="zh-TW" dirty="0"/>
          </a:p>
          <a:p>
            <a:r>
              <a:rPr lang="zh-TW" altLang="en-US" dirty="0"/>
              <a:t>後端程式開發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EE080F-E4AA-4F9B-9063-DBFD866B21E2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113807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這是我們的簡報目錄</a:t>
            </a:r>
            <a:endParaRPr lang="en-US" altLang="zh-TW" dirty="0"/>
          </a:p>
          <a:p>
            <a:r>
              <a:rPr lang="zh-TW" altLang="en-US" dirty="0"/>
              <a:t>稍後我們會依此介紹</a:t>
            </a:r>
            <a:endParaRPr lang="en-US" altLang="zh-TW" dirty="0"/>
          </a:p>
          <a:p>
            <a:r>
              <a:rPr lang="zh-TW" altLang="en-US" dirty="0"/>
              <a:t>最後進行成果展示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EE080F-E4AA-4F9B-9063-DBFD866B21E2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545323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接下來說明團隊介紹</a:t>
            </a:r>
            <a:endParaRPr lang="en-US" altLang="zh-TW" dirty="0"/>
          </a:p>
          <a:p>
            <a:r>
              <a:rPr lang="zh-TW" altLang="en-US" dirty="0"/>
              <a:t>我們團隊總共有</a:t>
            </a:r>
            <a:r>
              <a:rPr lang="en-US" altLang="zh-TW" dirty="0"/>
              <a:t>5</a:t>
            </a:r>
            <a:r>
              <a:rPr lang="zh-TW" altLang="en-US" dirty="0"/>
              <a:t>位成員</a:t>
            </a:r>
            <a:endParaRPr lang="en-US" altLang="zh-TW" dirty="0"/>
          </a:p>
          <a:p>
            <a:r>
              <a:rPr lang="zh-TW" altLang="en-US" dirty="0"/>
              <a:t>每位夥伴都有頭到尾參與網站企劃、前端切版及後端功能開發</a:t>
            </a:r>
            <a:endParaRPr lang="en-US" altLang="zh-TW" dirty="0"/>
          </a:p>
          <a:p>
            <a:r>
              <a:rPr lang="zh-TW" altLang="en-US" dirty="0"/>
              <a:t>只是比重略微不同</a:t>
            </a:r>
            <a:endParaRPr lang="en-US" altLang="zh-TW" dirty="0"/>
          </a:p>
          <a:p>
            <a:r>
              <a:rPr lang="zh-TW" altLang="en-US" dirty="0"/>
              <a:t>詳細的工作細項請大家參考</a:t>
            </a:r>
            <a:br>
              <a:rPr lang="en-US" altLang="zh-TW" dirty="0"/>
            </a:b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EE080F-E4AA-4F9B-9063-DBFD866B21E2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335419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接下來說明開發方式</a:t>
            </a:r>
            <a:endParaRPr lang="en-US" altLang="zh-TW" dirty="0"/>
          </a:p>
          <a:p>
            <a:r>
              <a:rPr lang="zh-TW" altLang="en-US" dirty="0"/>
              <a:t>我們的建置期總共花費５週的時間</a:t>
            </a:r>
            <a:endParaRPr lang="en-US" altLang="zh-TW" dirty="0"/>
          </a:p>
          <a:p>
            <a:r>
              <a:rPr lang="zh-TW" altLang="en-US" dirty="0"/>
              <a:t>第一週網站企劃階段階段</a:t>
            </a:r>
            <a:endParaRPr lang="en-US" altLang="zh-TW" dirty="0"/>
          </a:p>
          <a:p>
            <a:r>
              <a:rPr lang="zh-TW" altLang="en-US" dirty="0"/>
              <a:t>我們使用框線稿呈現功能規劃、並確定資料流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EE080F-E4AA-4F9B-9063-DBFD866B21E2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260778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第二週我們兩小組</a:t>
            </a:r>
            <a:endParaRPr lang="en-US" altLang="zh-TW" dirty="0"/>
          </a:p>
          <a:p>
            <a:r>
              <a:rPr lang="zh-TW" altLang="en-US" dirty="0"/>
              <a:t>一組進行主視覺設計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EE080F-E4AA-4F9B-9063-DBFD866B21E2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236981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一組進行資料庫規劃</a:t>
            </a:r>
            <a:r>
              <a:rPr lang="zh-TW" altLang="en-US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及建置</a:t>
            </a:r>
            <a:endParaRPr lang="zh-TW" altLang="en-US" dirty="0"/>
          </a:p>
          <a:p>
            <a:endParaRPr lang="en-US" altLang="zh-TW" dirty="0"/>
          </a:p>
          <a:p>
            <a:r>
              <a:rPr lang="en-US" altLang="zh-TW" dirty="0"/>
              <a:t>ER-model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EE080F-E4AA-4F9B-9063-DBFD866B21E2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075870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最後</a:t>
            </a:r>
            <a:endParaRPr lang="en-US" altLang="zh-TW" dirty="0"/>
          </a:p>
          <a:p>
            <a:r>
              <a:rPr lang="zh-TW" altLang="en-US" dirty="0"/>
              <a:t>再不斷地測試及優化</a:t>
            </a:r>
            <a:endParaRPr lang="en-US" altLang="zh-TW" dirty="0"/>
          </a:p>
          <a:p>
            <a:r>
              <a:rPr lang="zh-TW" altLang="en-US" dirty="0"/>
              <a:t>我們完成了浪浪有窩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EE080F-E4AA-4F9B-9063-DBFD866B21E2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39760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接下來說明我們的使用技術</a:t>
            </a:r>
            <a:endParaRPr lang="en-US" altLang="zh-TW" dirty="0"/>
          </a:p>
          <a:p>
            <a:r>
              <a:rPr lang="zh-TW" altLang="en-US" dirty="0"/>
              <a:t>在視覺設計方面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EE080F-E4AA-4F9B-9063-DBFD866B21E2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766064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目前市面上較少的毛孩領養平台</a:t>
            </a:r>
            <a:endParaRPr lang="en-US" altLang="zh-TW" dirty="0"/>
          </a:p>
          <a:p>
            <a:r>
              <a:rPr lang="zh-TW" altLang="en-US" dirty="0"/>
              <a:t>大多數民眾會使用向</a:t>
            </a:r>
            <a:r>
              <a:rPr lang="en-US" altLang="zh-TW" dirty="0"/>
              <a:t>FB</a:t>
            </a:r>
            <a:r>
              <a:rPr lang="zh-TW" altLang="en-US" dirty="0"/>
              <a:t>等社群媒體進行送養文刊登</a:t>
            </a:r>
            <a:endParaRPr lang="en-US" altLang="zh-TW" dirty="0"/>
          </a:p>
          <a:p>
            <a:r>
              <a:rPr lang="zh-TW" altLang="en-US" dirty="0"/>
              <a:t>這對送養者及領養者都有些不便利的問題</a:t>
            </a:r>
            <a:endParaRPr lang="en-US" altLang="zh-TW" dirty="0"/>
          </a:p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EE080F-E4AA-4F9B-9063-DBFD866B21E2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875867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4.png"/><Relationship Id="rId7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5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62" y="18828"/>
            <a:ext cx="9906000" cy="6839172"/>
          </a:xfrm>
          <a:prstGeom prst="rect">
            <a:avLst/>
          </a:prstGeom>
        </p:spPr>
      </p:pic>
      <p:sp>
        <p:nvSpPr>
          <p:cNvPr id="6" name="副標題 2"/>
          <p:cNvSpPr>
            <a:spLocks noGrp="1"/>
          </p:cNvSpPr>
          <p:nvPr>
            <p:ph type="subTitle" idx="1"/>
          </p:nvPr>
        </p:nvSpPr>
        <p:spPr>
          <a:xfrm>
            <a:off x="1352600" y="3789040"/>
            <a:ext cx="7200800" cy="108012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545312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272480" y="764704"/>
            <a:ext cx="5328592" cy="5616624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rgbClr val="FFFFFF"/>
                </a:solidFill>
              </a:defRPr>
            </a:lvl1pPr>
            <a:lvl2pPr>
              <a:defRPr sz="2400">
                <a:solidFill>
                  <a:srgbClr val="FFFFFF"/>
                </a:solidFill>
              </a:defRPr>
            </a:lvl2pPr>
            <a:lvl3pPr>
              <a:defRPr sz="2000">
                <a:solidFill>
                  <a:srgbClr val="FFFFFF"/>
                </a:solidFill>
              </a:defRPr>
            </a:lvl3pPr>
            <a:lvl4pPr>
              <a:defRPr sz="1800">
                <a:solidFill>
                  <a:srgbClr val="FFFFFF"/>
                </a:solidFill>
              </a:defRPr>
            </a:lvl4pPr>
            <a:lvl5pPr>
              <a:defRPr sz="1800">
                <a:solidFill>
                  <a:srgbClr val="FFFFFF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 hasCustomPrompt="1"/>
          </p:nvPr>
        </p:nvSpPr>
        <p:spPr>
          <a:xfrm>
            <a:off x="5745088" y="764704"/>
            <a:ext cx="3888432" cy="5616624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rgbClr val="FFFFFF"/>
                </a:solidFill>
              </a:defRPr>
            </a:lvl1pPr>
            <a:lvl2pPr>
              <a:defRPr sz="2400">
                <a:solidFill>
                  <a:srgbClr val="FFFFFF"/>
                </a:solidFill>
              </a:defRPr>
            </a:lvl2pPr>
            <a:lvl3pPr>
              <a:defRPr sz="2000">
                <a:solidFill>
                  <a:srgbClr val="FFFFFF"/>
                </a:solidFill>
              </a:defRPr>
            </a:lvl3pPr>
            <a:lvl4pPr>
              <a:defRPr sz="1800">
                <a:solidFill>
                  <a:srgbClr val="FFFFFF"/>
                </a:solidFill>
              </a:defRPr>
            </a:lvl4pPr>
            <a:lvl5pPr>
              <a:defRPr sz="1800">
                <a:solidFill>
                  <a:srgbClr val="FFFFFF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dirty="0"/>
              <a:t>按一下編輯文字樣式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8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0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15487638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200472" y="764704"/>
            <a:ext cx="5328592" cy="504056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solidFill>
                  <a:srgbClr val="FFFFFF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200472" y="1340768"/>
            <a:ext cx="5328592" cy="5112568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rgbClr val="FFFFFF"/>
                </a:solidFill>
              </a:defRPr>
            </a:lvl1pPr>
            <a:lvl2pPr>
              <a:defRPr sz="2000">
                <a:solidFill>
                  <a:srgbClr val="FFFFFF"/>
                </a:solidFill>
              </a:defRPr>
            </a:lvl2pPr>
            <a:lvl3pPr>
              <a:defRPr sz="1800">
                <a:solidFill>
                  <a:srgbClr val="FFFFFF"/>
                </a:solidFill>
              </a:defRPr>
            </a:lvl3pPr>
            <a:lvl4pPr>
              <a:defRPr sz="1600">
                <a:solidFill>
                  <a:srgbClr val="FFFFFF"/>
                </a:solidFill>
              </a:defRPr>
            </a:lvl4pPr>
            <a:lvl5pPr>
              <a:defRPr sz="1600">
                <a:solidFill>
                  <a:srgbClr val="FFFFFF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5601073" y="764704"/>
            <a:ext cx="4018285" cy="504056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 hasCustomPrompt="1"/>
          </p:nvPr>
        </p:nvSpPr>
        <p:spPr>
          <a:xfrm>
            <a:off x="5601073" y="1340768"/>
            <a:ext cx="4018285" cy="5112568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rgbClr val="FFFFFF"/>
                </a:solidFill>
              </a:defRPr>
            </a:lvl1pPr>
            <a:lvl2pPr>
              <a:defRPr sz="2000">
                <a:solidFill>
                  <a:srgbClr val="FFFFFF"/>
                </a:solidFill>
              </a:defRPr>
            </a:lvl2pPr>
            <a:lvl3pPr>
              <a:defRPr sz="1800">
                <a:solidFill>
                  <a:srgbClr val="FFFFFF"/>
                </a:solidFill>
              </a:defRPr>
            </a:lvl3pPr>
            <a:lvl4pPr>
              <a:defRPr sz="1600">
                <a:solidFill>
                  <a:srgbClr val="FFFFFF"/>
                </a:solidFill>
              </a:defRPr>
            </a:lvl4pPr>
            <a:lvl5pPr>
              <a:defRPr sz="1600">
                <a:solidFill>
                  <a:srgbClr val="FFFFFF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dirty="0"/>
              <a:t>按一下以編輯文字樣式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9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0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21302552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0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085606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9152772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1_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72481" y="687735"/>
            <a:ext cx="3481958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944888" y="1268760"/>
            <a:ext cx="4680520" cy="5184576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rgbClr val="FFFFFF"/>
                </a:solidFill>
              </a:defRPr>
            </a:lvl1pPr>
            <a:lvl2pPr>
              <a:defRPr sz="2400">
                <a:solidFill>
                  <a:srgbClr val="FFFFFF"/>
                </a:solidFill>
              </a:defRPr>
            </a:lvl2pPr>
            <a:lvl3pPr>
              <a:defRPr sz="2400">
                <a:solidFill>
                  <a:srgbClr val="FFFFFF"/>
                </a:solidFill>
              </a:defRPr>
            </a:lvl3pPr>
            <a:lvl4pPr>
              <a:defRPr sz="2000">
                <a:solidFill>
                  <a:srgbClr val="FFFFFF"/>
                </a:solidFill>
              </a:defRPr>
            </a:lvl4pPr>
            <a:lvl5pPr>
              <a:defRPr sz="2000">
                <a:solidFill>
                  <a:srgbClr val="FFFFFF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272481" y="2060848"/>
            <a:ext cx="3481958" cy="43924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2352718898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41487A3C-3F6C-4239-A016-7B43438D27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13BF6C-7F03-451E-B544-550EF5B39A1D}" type="datetimeFigureOut">
              <a:rPr lang="zh-TW" altLang="en-US" smtClean="0"/>
              <a:t>2021/10/4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9166765F-8E72-4BA3-A1A6-586DB2CA2B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1C3BC44-71B0-4E0A-8437-446EE7D45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1C11-1BC7-453D-B6EB-BC73C8DBB99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788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5680321-1698-4B48-966F-3E97BEF15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579859" y="6395542"/>
            <a:ext cx="2228850" cy="365125"/>
          </a:xfrm>
        </p:spPr>
        <p:txBody>
          <a:bodyPr/>
          <a:lstStyle>
            <a:lvl1pPr>
              <a:defRPr sz="900"/>
            </a:lvl1pPr>
          </a:lstStyle>
          <a:p>
            <a:fld id="{8EF41C11-1BC7-453D-B6EB-BC73C8DBB999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34A3F773-5E7A-4506-8344-02AD5956E4A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062" y="614723"/>
            <a:ext cx="721017" cy="39428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A3B00632-75E9-4344-8C25-0D8827F4673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4455" y="252967"/>
            <a:ext cx="1323049" cy="72350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2A5F959F-58DD-4DBB-B00A-CE1AA98A796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085" y="614719"/>
            <a:ext cx="1586834" cy="86775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B24DA09F-1B7C-4E19-8A3A-B78C70132E0F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6088" y="6286026"/>
            <a:ext cx="1019329" cy="435255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F849CEB7-83AB-4774-9278-2D3847DA8D9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33876" flipH="1">
            <a:off x="8358974" y="408488"/>
            <a:ext cx="1413094" cy="15233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9CE36CF2-F624-4453-B0D7-2C5FED3E8CEC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449527">
            <a:off x="-4251" y="3232476"/>
            <a:ext cx="735523" cy="700432"/>
          </a:xfrm>
          <a:prstGeom prst="rect">
            <a:avLst/>
          </a:prstGeom>
        </p:spPr>
      </p:pic>
      <p:pic>
        <p:nvPicPr>
          <p:cNvPr id="27" name="圖片 26">
            <a:extLst>
              <a:ext uri="{FF2B5EF4-FFF2-40B4-BE49-F238E27FC236}">
                <a16:creationId xmlns:a16="http://schemas.microsoft.com/office/drawing/2014/main" id="{506CF3CE-7FDD-43AA-BCBA-E147A838E462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772903">
            <a:off x="2506" y="4255167"/>
            <a:ext cx="905258" cy="569101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DD6CCB61-EE29-4B4E-A4BF-7B1AF32C2FD5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891992">
            <a:off x="-103718" y="5043167"/>
            <a:ext cx="1682499" cy="14086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2" name="圖片 31">
            <a:extLst>
              <a:ext uri="{FF2B5EF4-FFF2-40B4-BE49-F238E27FC236}">
                <a16:creationId xmlns:a16="http://schemas.microsoft.com/office/drawing/2014/main" id="{20142278-0F7F-4F06-8811-E6E83D606358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449527">
            <a:off x="-230297" y="2340540"/>
            <a:ext cx="735523" cy="700432"/>
          </a:xfrm>
          <a:prstGeom prst="rect">
            <a:avLst/>
          </a:prstGeom>
        </p:spPr>
      </p:pic>
      <p:pic>
        <p:nvPicPr>
          <p:cNvPr id="33" name="圖片 32">
            <a:extLst>
              <a:ext uri="{FF2B5EF4-FFF2-40B4-BE49-F238E27FC236}">
                <a16:creationId xmlns:a16="http://schemas.microsoft.com/office/drawing/2014/main" id="{8EB70024-6659-4432-A8D3-8F0149AB3781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689152" flipH="1">
            <a:off x="9033119" y="2103256"/>
            <a:ext cx="905258" cy="569101"/>
          </a:xfrm>
          <a:prstGeom prst="rect">
            <a:avLst/>
          </a:prstGeom>
        </p:spPr>
      </p:pic>
      <p:pic>
        <p:nvPicPr>
          <p:cNvPr id="34" name="圖片 33">
            <a:extLst>
              <a:ext uri="{FF2B5EF4-FFF2-40B4-BE49-F238E27FC236}">
                <a16:creationId xmlns:a16="http://schemas.microsoft.com/office/drawing/2014/main" id="{C53EEC34-0B50-481E-85F4-E09C02AFA602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644798" flipH="1">
            <a:off x="9075502" y="2743048"/>
            <a:ext cx="905258" cy="569101"/>
          </a:xfrm>
          <a:prstGeom prst="rect">
            <a:avLst/>
          </a:prstGeom>
        </p:spPr>
      </p:pic>
      <p:pic>
        <p:nvPicPr>
          <p:cNvPr id="35" name="圖片 34">
            <a:extLst>
              <a:ext uri="{FF2B5EF4-FFF2-40B4-BE49-F238E27FC236}">
                <a16:creationId xmlns:a16="http://schemas.microsoft.com/office/drawing/2014/main" id="{E9A899F6-182A-4153-8D5E-DE7AF2054D39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644763" flipH="1">
            <a:off x="9162885" y="3345687"/>
            <a:ext cx="905258" cy="569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11921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8D2405F0-9D43-4A00-BBB9-A3095770AB3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969" y="478384"/>
            <a:ext cx="887405" cy="39428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DE4EF876-FB88-40ED-A33A-BA39A554FC6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8623" y="265936"/>
            <a:ext cx="1628368" cy="72350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1CD76294-D45F-452C-8544-0CCA5F20224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065" y="62071"/>
            <a:ext cx="1953027" cy="86775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標題 1"/>
          <p:cNvSpPr>
            <a:spLocks noGrp="1"/>
          </p:cNvSpPr>
          <p:nvPr>
            <p:ph type="ctrTitle" hasCustomPrompt="1"/>
          </p:nvPr>
        </p:nvSpPr>
        <p:spPr>
          <a:xfrm>
            <a:off x="1139065" y="119874"/>
            <a:ext cx="7468536" cy="716838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關於我們</a:t>
            </a:r>
          </a:p>
        </p:txBody>
      </p:sp>
    </p:spTree>
    <p:extLst>
      <p:ext uri="{BB962C8B-B14F-4D97-AF65-F5344CB8AC3E}">
        <p14:creationId xmlns:p14="http://schemas.microsoft.com/office/powerpoint/2010/main" val="14577138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12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8D2405F0-9D43-4A00-BBB9-A3095770AB3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969" y="478384"/>
            <a:ext cx="887405" cy="39428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DE4EF876-FB88-40ED-A33A-BA39A554FC6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8623" y="265936"/>
            <a:ext cx="1628368" cy="72350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1CD76294-D45F-452C-8544-0CCA5F20224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065" y="62071"/>
            <a:ext cx="1953027" cy="86775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標題 1"/>
          <p:cNvSpPr>
            <a:spLocks noGrp="1"/>
          </p:cNvSpPr>
          <p:nvPr>
            <p:ph type="ctrTitle" hasCustomPrompt="1"/>
          </p:nvPr>
        </p:nvSpPr>
        <p:spPr>
          <a:xfrm>
            <a:off x="1139065" y="119874"/>
            <a:ext cx="7468536" cy="716838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關於我們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31E7510D-B920-440C-A58B-ABB510F25BE3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9495" flipH="1">
            <a:off x="8177567" y="175013"/>
            <a:ext cx="1739192" cy="15233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CBF7BD64-B7B5-4FD7-8A41-E1450E1435AB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449527">
            <a:off x="-5232" y="3232476"/>
            <a:ext cx="905258" cy="700432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131CAFF3-095A-49D8-83BC-0FE7009C0955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772903">
            <a:off x="107538" y="4189501"/>
            <a:ext cx="905258" cy="700432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D2AF277D-2005-414E-8FFD-75C2689BBB21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891992">
            <a:off x="66479" y="4880631"/>
            <a:ext cx="1682499" cy="17337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4068305B-BCE8-4D33-A19F-05B1379C824C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449527">
            <a:off x="-283442" y="2340540"/>
            <a:ext cx="905258" cy="700432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F0404B85-D647-48D9-AA21-31416E6D5769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689152" flipH="1">
            <a:off x="9111737" y="2037590"/>
            <a:ext cx="905258" cy="700432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45B4F505-EE73-4561-BB33-414C0268FC39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644798" flipH="1">
            <a:off x="9163900" y="2677382"/>
            <a:ext cx="905258" cy="700432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B995DD95-9654-4B79-BF62-57BA94F23406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644763" flipH="1">
            <a:off x="9271448" y="3280021"/>
            <a:ext cx="905258" cy="700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7941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12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32520" y="2708921"/>
            <a:ext cx="8640960" cy="7168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52600" y="3789040"/>
            <a:ext cx="7200800" cy="108012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19336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12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065600" y="979200"/>
            <a:ext cx="7775832" cy="468052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 b="1">
                <a:solidFill>
                  <a:srgbClr val="FFFFFF"/>
                </a:solidFill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>
                <a:solidFill>
                  <a:srgbClr val="FFFFFF"/>
                </a:solidFill>
              </a:defRPr>
            </a:lvl2pPr>
            <a:lvl3pPr marL="1076325" indent="-2667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>
                <a:solidFill>
                  <a:srgbClr val="FFFFFF"/>
                </a:solidFill>
              </a:defRPr>
            </a:lvl3pPr>
            <a:lvl4pPr marL="1343025" indent="-180975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>
                <a:solidFill>
                  <a:srgbClr val="FFFFFF"/>
                </a:solidFill>
              </a:defRPr>
            </a:lvl4pPr>
            <a:lvl5pPr marL="1619250" indent="-276225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tabLst>
                <a:tab pos="7981950" algn="l"/>
              </a:tabLst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77859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0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188947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1065600" y="979200"/>
            <a:ext cx="7200800" cy="4680520"/>
          </a:xfrm>
          <a:prstGeom prst="rect">
            <a:avLst/>
          </a:prstGeom>
        </p:spPr>
        <p:txBody>
          <a:bodyPr vert="eaVert"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5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0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729306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0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5" name="內容版面配置區 2"/>
          <p:cNvSpPr>
            <a:spLocks noGrp="1"/>
          </p:cNvSpPr>
          <p:nvPr>
            <p:ph idx="1"/>
          </p:nvPr>
        </p:nvSpPr>
        <p:spPr>
          <a:xfrm>
            <a:off x="1065600" y="979200"/>
            <a:ext cx="7200800" cy="468052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 b="1">
                <a:solidFill>
                  <a:srgbClr val="FFFFFF"/>
                </a:solidFill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>
                <a:solidFill>
                  <a:srgbClr val="FFFFFF"/>
                </a:solidFill>
              </a:defRPr>
            </a:lvl2pPr>
            <a:lvl3pPr marL="1076325" indent="-2667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>
                <a:solidFill>
                  <a:srgbClr val="FFFFFF"/>
                </a:solidFill>
              </a:defRPr>
            </a:lvl3pPr>
            <a:lvl4pPr marL="1343025" indent="-180975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>
                <a:solidFill>
                  <a:srgbClr val="FFFFFF"/>
                </a:solidFill>
              </a:defRPr>
            </a:lvl4pPr>
            <a:lvl5pPr marL="1619250" indent="-276225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tabLst>
                <a:tab pos="7981950" algn="l"/>
              </a:tabLst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064618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內容版面配置區 6"/>
          <p:cNvSpPr>
            <a:spLocks noGrp="1"/>
          </p:cNvSpPr>
          <p:nvPr>
            <p:ph sz="quarter" idx="13"/>
          </p:nvPr>
        </p:nvSpPr>
        <p:spPr>
          <a:xfrm>
            <a:off x="631825" y="1268759"/>
            <a:ext cx="4111947" cy="503996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9" name="內容版面配置區 8"/>
          <p:cNvSpPr>
            <a:spLocks noGrp="1"/>
          </p:cNvSpPr>
          <p:nvPr>
            <p:ph sz="quarter" idx="14"/>
          </p:nvPr>
        </p:nvSpPr>
        <p:spPr>
          <a:xfrm>
            <a:off x="5168900" y="1268413"/>
            <a:ext cx="4105275" cy="504031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8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0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91219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016897" y="908720"/>
            <a:ext cx="5259982" cy="5400600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rgbClr val="FFFFFF"/>
                </a:solidFill>
              </a:defRPr>
            </a:lvl1pPr>
            <a:lvl2pPr>
              <a:defRPr sz="2400">
                <a:solidFill>
                  <a:srgbClr val="FFFFFF"/>
                </a:solidFill>
              </a:defRPr>
            </a:lvl2pPr>
            <a:lvl3pPr>
              <a:defRPr sz="2000">
                <a:solidFill>
                  <a:srgbClr val="FFFFFF"/>
                </a:solidFill>
              </a:defRPr>
            </a:lvl3pPr>
            <a:lvl4pPr>
              <a:defRPr sz="1800">
                <a:solidFill>
                  <a:srgbClr val="FFFFFF"/>
                </a:solidFill>
              </a:defRPr>
            </a:lvl4pPr>
            <a:lvl5pPr>
              <a:defRPr sz="1800">
                <a:solidFill>
                  <a:srgbClr val="FFFFFF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344490" y="908720"/>
            <a:ext cx="3481958" cy="5400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7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0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77517027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0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338338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Pr>
        <a:blipFill dpi="0" rotWithShape="1">
          <a:blip r:embed="rId1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4574841" y="6649854"/>
            <a:ext cx="372218" cy="171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8F4EACC7-37E3-43A5-A5FB-BEB9CE95D266}" type="slidenum">
              <a:rPr lang="zh-TW" altLang="en-US" sz="1200" smtClean="0">
                <a:solidFill>
                  <a:schemeClr val="bg1"/>
                </a:solidFill>
              </a:rPr>
              <a:pPr/>
              <a:t>‹#›</a:t>
            </a:fld>
            <a:endParaRPr lang="zh-TW" alt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79122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53" r:id="rId6"/>
    <p:sldLayoutId id="2147483657" r:id="rId7"/>
    <p:sldLayoutId id="2147483671" r:id="rId8"/>
    <p:sldLayoutId id="2147483670" r:id="rId9"/>
    <p:sldLayoutId id="2147483673" r:id="rId10"/>
    <p:sldLayoutId id="2147483674" r:id="rId11"/>
    <p:sldLayoutId id="2147483675" r:id="rId12"/>
    <p:sldLayoutId id="2147483676" r:id="rId13"/>
    <p:sldLayoutId id="2147483677" r:id="rId14"/>
    <p:sldLayoutId id="2147483693" r:id="rId15"/>
    <p:sldLayoutId id="2147483694" r:id="rId16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lang="zh-TW" altLang="en-US" sz="3600" b="1" kern="1200" spc="300" dirty="0">
          <a:solidFill>
            <a:srgbClr val="FFC000"/>
          </a:solidFill>
          <a:latin typeface="+mn-ea"/>
          <a:ea typeface="+mn-ea"/>
          <a:cs typeface="+mj-cs"/>
        </a:defRPr>
      </a:lvl1pPr>
    </p:titleStyle>
    <p:bodyStyle>
      <a:lvl1pPr marL="342900" indent="-34290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accent1"/>
        </a:buClr>
        <a:buFont typeface="Wingdings" panose="05000000000000000000" pitchFamily="2" charset="2"/>
        <a:buChar char="l"/>
        <a:defRPr sz="2800" b="1" kern="1200">
          <a:solidFill>
            <a:schemeClr val="bg1"/>
          </a:solidFill>
          <a:latin typeface="微軟正黑體" pitchFamily="34" charset="-120"/>
          <a:ea typeface="微軟正黑體" pitchFamily="34" charset="-120"/>
          <a:cs typeface="+mn-cs"/>
        </a:defRPr>
      </a:lvl1pPr>
      <a:lvl2pPr marL="714375" indent="-352425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accent2"/>
        </a:buClr>
        <a:buFont typeface="Wingdings" panose="05000000000000000000" pitchFamily="2" charset="2"/>
        <a:buChar char="u"/>
        <a:defRPr sz="2400" b="0" kern="1200">
          <a:solidFill>
            <a:schemeClr val="bg1"/>
          </a:solidFill>
          <a:latin typeface="微軟正黑體" pitchFamily="34" charset="-120"/>
          <a:ea typeface="微軟正黑體" pitchFamily="34" charset="-120"/>
          <a:cs typeface="+mn-cs"/>
        </a:defRPr>
      </a:lvl2pPr>
      <a:lvl3pPr marL="990600" indent="-276225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accent3"/>
        </a:buClr>
        <a:buFont typeface="Wingdings" panose="05000000000000000000" pitchFamily="2" charset="2"/>
        <a:buChar char="p"/>
        <a:defRPr sz="2000" kern="1200">
          <a:solidFill>
            <a:schemeClr val="bg1"/>
          </a:solidFill>
          <a:latin typeface="微軟正黑體" pitchFamily="34" charset="-120"/>
          <a:ea typeface="微軟正黑體" pitchFamily="34" charset="-120"/>
          <a:cs typeface="+mn-cs"/>
        </a:defRPr>
      </a:lvl3pPr>
      <a:lvl4pPr marL="1257300" indent="-26670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accent4"/>
        </a:buClr>
        <a:buFont typeface="Wingdings" panose="05000000000000000000" pitchFamily="2" charset="2"/>
        <a:buChar char="n"/>
        <a:defRPr sz="1800" kern="1200">
          <a:solidFill>
            <a:schemeClr val="bg1"/>
          </a:solidFill>
          <a:latin typeface="微軟正黑體" pitchFamily="34" charset="-120"/>
          <a:ea typeface="微軟正黑體" pitchFamily="34" charset="-120"/>
          <a:cs typeface="+mn-cs"/>
        </a:defRPr>
      </a:lvl4pPr>
      <a:lvl5pPr marL="1524000" indent="-26670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accent5"/>
        </a:buClr>
        <a:buFont typeface="Arial" pitchFamily="34" charset="0"/>
        <a:buChar char="»"/>
        <a:defRPr sz="1800" kern="1200">
          <a:solidFill>
            <a:schemeClr val="bg1"/>
          </a:solidFill>
          <a:latin typeface="微軟正黑體" pitchFamily="34" charset="-120"/>
          <a:ea typeface="微軟正黑體" pitchFamily="34" charset="-120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470C03C9-5E3B-4B40-8ED9-903C2CA8284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496616" y="-1717780"/>
            <a:ext cx="6840759" cy="10009113"/>
          </a:xfrm>
          <a:prstGeom prst="rect">
            <a:avLst/>
          </a:prstGeom>
        </p:spPr>
      </p:pic>
      <p:sp>
        <p:nvSpPr>
          <p:cNvPr id="5" name="矩形 4"/>
          <p:cNvSpPr/>
          <p:nvPr userDrawn="1"/>
        </p:nvSpPr>
        <p:spPr>
          <a:xfrm>
            <a:off x="4574841" y="6649854"/>
            <a:ext cx="372218" cy="171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8F4EACC7-37E3-43A5-A5FB-BEB9CE95D266}" type="slidenum">
              <a:rPr lang="zh-TW" altLang="en-US" sz="1200" smtClean="0">
                <a:solidFill>
                  <a:schemeClr val="bg1"/>
                </a:solidFill>
              </a:rPr>
              <a:pPr/>
              <a:t>‹#›</a:t>
            </a:fld>
            <a:endParaRPr lang="zh-TW" altLang="en-US" sz="1200" dirty="0">
              <a:solidFill>
                <a:schemeClr val="bg1"/>
              </a:solidFill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74DBB71D-B77A-433C-9A39-35662842A22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71" t="39947" r="77500" b="39893"/>
          <a:stretch/>
        </p:blipFill>
        <p:spPr bwMode="auto">
          <a:xfrm>
            <a:off x="200472" y="172800"/>
            <a:ext cx="532953" cy="480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4193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80" r:id="rId2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lang="zh-TW" altLang="en-US" sz="3600" b="1" kern="1200" spc="300" dirty="0">
          <a:solidFill>
            <a:srgbClr val="FFC000"/>
          </a:solidFill>
          <a:latin typeface="+mn-ea"/>
          <a:ea typeface="+mn-ea"/>
          <a:cs typeface="+mj-cs"/>
        </a:defRPr>
      </a:lvl1pPr>
    </p:titleStyle>
    <p:bodyStyle>
      <a:lvl1pPr marL="342900" indent="-34290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accent1"/>
        </a:buClr>
        <a:buFont typeface="Wingdings" panose="05000000000000000000" pitchFamily="2" charset="2"/>
        <a:buChar char="l"/>
        <a:defRPr sz="2800" b="1" kern="1200">
          <a:solidFill>
            <a:schemeClr val="bg1"/>
          </a:solidFill>
          <a:latin typeface="微軟正黑體" pitchFamily="34" charset="-120"/>
          <a:ea typeface="微軟正黑體" pitchFamily="34" charset="-120"/>
          <a:cs typeface="+mn-cs"/>
        </a:defRPr>
      </a:lvl1pPr>
      <a:lvl2pPr marL="714375" indent="-352425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accent2"/>
        </a:buClr>
        <a:buFont typeface="Wingdings" panose="05000000000000000000" pitchFamily="2" charset="2"/>
        <a:buChar char="u"/>
        <a:defRPr sz="2400" b="0" kern="1200">
          <a:solidFill>
            <a:schemeClr val="bg1"/>
          </a:solidFill>
          <a:latin typeface="微軟正黑體" pitchFamily="34" charset="-120"/>
          <a:ea typeface="微軟正黑體" pitchFamily="34" charset="-120"/>
          <a:cs typeface="+mn-cs"/>
        </a:defRPr>
      </a:lvl2pPr>
      <a:lvl3pPr marL="990600" indent="-276225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accent3"/>
        </a:buClr>
        <a:buFont typeface="Wingdings" panose="05000000000000000000" pitchFamily="2" charset="2"/>
        <a:buChar char="p"/>
        <a:defRPr sz="2000" kern="1200">
          <a:solidFill>
            <a:schemeClr val="bg1"/>
          </a:solidFill>
          <a:latin typeface="微軟正黑體" pitchFamily="34" charset="-120"/>
          <a:ea typeface="微軟正黑體" pitchFamily="34" charset="-120"/>
          <a:cs typeface="+mn-cs"/>
        </a:defRPr>
      </a:lvl3pPr>
      <a:lvl4pPr marL="1257300" indent="-26670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accent4"/>
        </a:buClr>
        <a:buFont typeface="Wingdings" panose="05000000000000000000" pitchFamily="2" charset="2"/>
        <a:buChar char="n"/>
        <a:defRPr sz="1800" kern="1200">
          <a:solidFill>
            <a:schemeClr val="bg1"/>
          </a:solidFill>
          <a:latin typeface="微軟正黑體" pitchFamily="34" charset="-120"/>
          <a:ea typeface="微軟正黑體" pitchFamily="34" charset="-120"/>
          <a:cs typeface="+mn-cs"/>
        </a:defRPr>
      </a:lvl4pPr>
      <a:lvl5pPr marL="1524000" indent="-26670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accent5"/>
        </a:buClr>
        <a:buFont typeface="Arial" pitchFamily="34" charset="0"/>
        <a:buChar char="»"/>
        <a:defRPr sz="1800" kern="1200">
          <a:solidFill>
            <a:schemeClr val="bg1"/>
          </a:solidFill>
          <a:latin typeface="微軟正黑體" pitchFamily="34" charset="-120"/>
          <a:ea typeface="微軟正黑體" pitchFamily="34" charset="-120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5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sv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microsoft.com/office/2007/relationships/hdphoto" Target="../media/hdphoto3.wdp"/><Relationship Id="rId7" Type="http://schemas.openxmlformats.org/officeDocument/2006/relationships/image" Target="../media/image63.jpe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8.xml"/><Relationship Id="rId6" Type="http://schemas.microsoft.com/office/2007/relationships/hdphoto" Target="../media/hdphoto2.wdp"/><Relationship Id="rId11" Type="http://schemas.openxmlformats.org/officeDocument/2006/relationships/image" Target="../media/image66.png"/><Relationship Id="rId5" Type="http://schemas.openxmlformats.org/officeDocument/2006/relationships/image" Target="../media/image44.png"/><Relationship Id="rId10" Type="http://schemas.openxmlformats.org/officeDocument/2006/relationships/image" Target="../media/image65.png"/><Relationship Id="rId4" Type="http://schemas.openxmlformats.org/officeDocument/2006/relationships/image" Target="../media/image62.png"/><Relationship Id="rId9" Type="http://schemas.openxmlformats.org/officeDocument/2006/relationships/image" Target="../media/image6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48.png"/><Relationship Id="rId3" Type="http://schemas.microsoft.com/office/2007/relationships/hdphoto" Target="../media/hdphoto3.wdp"/><Relationship Id="rId7" Type="http://schemas.openxmlformats.org/officeDocument/2006/relationships/image" Target="../media/image63.jpeg"/><Relationship Id="rId12" Type="http://schemas.openxmlformats.org/officeDocument/2006/relationships/image" Target="../media/image67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8.xml"/><Relationship Id="rId6" Type="http://schemas.microsoft.com/office/2007/relationships/hdphoto" Target="../media/hdphoto2.wdp"/><Relationship Id="rId11" Type="http://schemas.openxmlformats.org/officeDocument/2006/relationships/image" Target="../media/image66.png"/><Relationship Id="rId5" Type="http://schemas.openxmlformats.org/officeDocument/2006/relationships/image" Target="../media/image44.png"/><Relationship Id="rId10" Type="http://schemas.openxmlformats.org/officeDocument/2006/relationships/image" Target="../media/image65.png"/><Relationship Id="rId4" Type="http://schemas.openxmlformats.org/officeDocument/2006/relationships/image" Target="../media/image62.png"/><Relationship Id="rId9" Type="http://schemas.openxmlformats.org/officeDocument/2006/relationships/image" Target="../media/image6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68.jpeg"/><Relationship Id="rId4" Type="http://schemas.openxmlformats.org/officeDocument/2006/relationships/image" Target="../media/image5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2.xml"/><Relationship Id="rId3" Type="http://schemas.openxmlformats.org/officeDocument/2006/relationships/image" Target="../media/image28.png"/><Relationship Id="rId7" Type="http://schemas.openxmlformats.org/officeDocument/2006/relationships/diagramLayout" Target="../diagrams/layout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Relationship Id="rId6" Type="http://schemas.openxmlformats.org/officeDocument/2006/relationships/diagramData" Target="../diagrams/data2.xml"/><Relationship Id="rId5" Type="http://schemas.openxmlformats.org/officeDocument/2006/relationships/image" Target="../media/image30.png"/><Relationship Id="rId10" Type="http://schemas.microsoft.com/office/2007/relationships/diagramDrawing" Target="../diagrams/drawing2.xml"/><Relationship Id="rId4" Type="http://schemas.openxmlformats.org/officeDocument/2006/relationships/image" Target="../media/image29.png"/><Relationship Id="rId9" Type="http://schemas.openxmlformats.org/officeDocument/2006/relationships/diagramColors" Target="../diagrams/colors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3.xml"/><Relationship Id="rId3" Type="http://schemas.openxmlformats.org/officeDocument/2006/relationships/image" Target="../media/image31.png"/><Relationship Id="rId7" Type="http://schemas.openxmlformats.org/officeDocument/2006/relationships/diagramLayout" Target="../diagrams/layout3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Relationship Id="rId6" Type="http://schemas.openxmlformats.org/officeDocument/2006/relationships/diagramData" Target="../diagrams/data3.xml"/><Relationship Id="rId5" Type="http://schemas.openxmlformats.org/officeDocument/2006/relationships/image" Target="../media/image33.png"/><Relationship Id="rId10" Type="http://schemas.microsoft.com/office/2007/relationships/diagramDrawing" Target="../diagrams/drawing3.xml"/><Relationship Id="rId4" Type="http://schemas.openxmlformats.org/officeDocument/2006/relationships/image" Target="../media/image32.png"/><Relationship Id="rId9" Type="http://schemas.openxmlformats.org/officeDocument/2006/relationships/diagramColors" Target="../diagrams/colors3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34.jpg"/><Relationship Id="rId7" Type="http://schemas.openxmlformats.org/officeDocument/2006/relationships/diagramColors" Target="../diagrams/colors4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5.xml"/><Relationship Id="rId11" Type="http://schemas.openxmlformats.org/officeDocument/2006/relationships/image" Target="../media/image38.png"/><Relationship Id="rId5" Type="http://schemas.openxmlformats.org/officeDocument/2006/relationships/diagramQuickStyle" Target="../diagrams/quickStyle5.xml"/><Relationship Id="rId10" Type="http://schemas.openxmlformats.org/officeDocument/2006/relationships/image" Target="../media/image37.png"/><Relationship Id="rId4" Type="http://schemas.openxmlformats.org/officeDocument/2006/relationships/diagramLayout" Target="../diagrams/layout5.xml"/><Relationship Id="rId9" Type="http://schemas.openxmlformats.org/officeDocument/2006/relationships/image" Target="../media/image3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7.png"/><Relationship Id="rId3" Type="http://schemas.openxmlformats.org/officeDocument/2006/relationships/image" Target="../media/image39.png"/><Relationship Id="rId7" Type="http://schemas.microsoft.com/office/2007/relationships/hdphoto" Target="../media/hdphoto1.wdp"/><Relationship Id="rId12" Type="http://schemas.openxmlformats.org/officeDocument/2006/relationships/image" Target="../media/image4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2.png"/><Relationship Id="rId11" Type="http://schemas.openxmlformats.org/officeDocument/2006/relationships/image" Target="../media/image45.jpeg"/><Relationship Id="rId5" Type="http://schemas.openxmlformats.org/officeDocument/2006/relationships/image" Target="../media/image41.png"/><Relationship Id="rId10" Type="http://schemas.microsoft.com/office/2007/relationships/hdphoto" Target="../media/hdphoto2.wdp"/><Relationship Id="rId4" Type="http://schemas.openxmlformats.org/officeDocument/2006/relationships/image" Target="../media/image40.png"/><Relationship Id="rId9" Type="http://schemas.openxmlformats.org/officeDocument/2006/relationships/image" Target="../media/image44.png"/><Relationship Id="rId14" Type="http://schemas.openxmlformats.org/officeDocument/2006/relationships/image" Target="../media/image4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E4B98990-EE2C-43BD-8AC2-B2929C7E29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1198309" y="1066122"/>
            <a:ext cx="6858004" cy="4492488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06F130B0-92C0-4B37-A3A4-C3F26B03371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148" y="2197639"/>
            <a:ext cx="3720339" cy="27902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5C1D2A87-FC5F-4AA5-96A3-85FFDC6EBBF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8143" y="967797"/>
            <a:ext cx="2445291" cy="1625336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0860EA20-0073-4C58-9453-DDA175D9119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2290" y="1327526"/>
            <a:ext cx="822596" cy="546763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873D6057-6B6B-4EF2-B7B0-A568DE1108A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6477" y="2230396"/>
            <a:ext cx="5029435" cy="3342966"/>
          </a:xfrm>
          <a:prstGeom prst="rect">
            <a:avLst/>
          </a:prstGeom>
          <a:ln>
            <a:noFill/>
          </a:ln>
          <a:effectLst/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539D4166-21DF-4A08-A6DE-9954183DA38B}"/>
              </a:ext>
            </a:extLst>
          </p:cNvPr>
          <p:cNvSpPr txBox="1"/>
          <p:nvPr/>
        </p:nvSpPr>
        <p:spPr>
          <a:xfrm>
            <a:off x="4376936" y="1027444"/>
            <a:ext cx="486851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300" b="1" dirty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【</a:t>
            </a:r>
            <a:r>
              <a:rPr lang="zh-TW" altLang="en-US" sz="3300" b="1" dirty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浪浪有窩</a:t>
            </a:r>
            <a:r>
              <a:rPr lang="en-US" altLang="zh-TW" sz="3300" b="1" dirty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】</a:t>
            </a:r>
            <a:r>
              <a:rPr lang="zh-TW" altLang="en-US" sz="3300" b="1" dirty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專題發表</a:t>
            </a:r>
            <a:endParaRPr lang="en-US" altLang="zh-TW" sz="3300" b="1" dirty="0">
              <a:solidFill>
                <a:schemeClr val="tx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55576F87-204F-472B-9FDC-D9997EFEF3ED}"/>
              </a:ext>
            </a:extLst>
          </p:cNvPr>
          <p:cNvSpPr txBox="1"/>
          <p:nvPr/>
        </p:nvSpPr>
        <p:spPr>
          <a:xfrm>
            <a:off x="4663872" y="1687256"/>
            <a:ext cx="458158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chemeClr val="tx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組　　別：第八組</a:t>
            </a:r>
            <a:endParaRPr lang="en-US" altLang="zh-TW" b="1" dirty="0">
              <a:solidFill>
                <a:schemeClr val="tx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b="1" dirty="0">
              <a:solidFill>
                <a:schemeClr val="tx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solidFill>
                  <a:schemeClr val="tx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組　　員</a:t>
            </a:r>
            <a:r>
              <a:rPr lang="zh-TW" altLang="en-US" b="1" dirty="0">
                <a:solidFill>
                  <a:schemeClr val="tx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：（依</a:t>
            </a:r>
            <a:r>
              <a:rPr lang="zh-TW" altLang="en-US" b="1" dirty="0">
                <a:solidFill>
                  <a:schemeClr val="tx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發表順序）</a:t>
            </a:r>
            <a:br>
              <a:rPr lang="en-US" altLang="zh-TW" b="1" dirty="0">
                <a:solidFill>
                  <a:schemeClr val="tx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b="1" dirty="0">
                <a:solidFill>
                  <a:schemeClr val="tx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　　　　　卓純安、林洋藤</a:t>
            </a:r>
            <a:br>
              <a:rPr lang="en-US" altLang="zh-TW" b="1" dirty="0">
                <a:solidFill>
                  <a:schemeClr val="tx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b="1" dirty="0">
                <a:solidFill>
                  <a:schemeClr val="tx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　　　　　李旻育、曾俊諭</a:t>
            </a:r>
            <a:br>
              <a:rPr lang="en-US" altLang="zh-TW" b="1" dirty="0">
                <a:solidFill>
                  <a:schemeClr val="tx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b="1" dirty="0">
                <a:solidFill>
                  <a:schemeClr val="tx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　　　　　陳玫均</a:t>
            </a:r>
            <a:endParaRPr lang="en-US" altLang="zh-TW" b="1" dirty="0">
              <a:solidFill>
                <a:schemeClr val="tx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b="1" dirty="0">
              <a:solidFill>
                <a:schemeClr val="tx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solidFill>
                  <a:schemeClr val="tx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指導老師：</a:t>
            </a:r>
            <a:r>
              <a:rPr lang="zh-TW" altLang="en-US" b="1" dirty="0">
                <a:solidFill>
                  <a:schemeClr val="tx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（依授課</a:t>
            </a:r>
            <a:r>
              <a:rPr lang="zh-TW" altLang="en-US" b="1" dirty="0">
                <a:solidFill>
                  <a:schemeClr val="tx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順序）</a:t>
            </a:r>
            <a:br>
              <a:rPr lang="en-US" altLang="zh-TW" b="1" dirty="0">
                <a:solidFill>
                  <a:schemeClr val="tx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b="1" dirty="0">
                <a:solidFill>
                  <a:schemeClr val="tx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　　　　　王偉璁、陳政德</a:t>
            </a:r>
            <a:br>
              <a:rPr lang="en-US" altLang="zh-TW" b="1" dirty="0">
                <a:solidFill>
                  <a:schemeClr val="tx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b="1" dirty="0">
                <a:solidFill>
                  <a:schemeClr val="tx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　　　　　許雅婷、陳思方</a:t>
            </a:r>
            <a:endParaRPr lang="en-US" altLang="zh-TW" b="1" dirty="0">
              <a:solidFill>
                <a:schemeClr val="tx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solidFill>
                  <a:schemeClr val="tx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　　　　　何柏杰、趙令文、</a:t>
            </a:r>
            <a:endParaRPr lang="en-US" altLang="zh-TW" b="1" dirty="0">
              <a:solidFill>
                <a:schemeClr val="tx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solidFill>
                  <a:schemeClr val="tx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　　　　　錢達智</a:t>
            </a:r>
          </a:p>
          <a:p>
            <a:endParaRPr lang="en-US" altLang="zh-TW" b="1" dirty="0">
              <a:solidFill>
                <a:schemeClr val="tx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solidFill>
                  <a:schemeClr val="tx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日　　期：</a:t>
            </a:r>
            <a:r>
              <a:rPr lang="en-US" altLang="zh-TW" b="1" dirty="0">
                <a:solidFill>
                  <a:schemeClr val="tx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110/10/14</a:t>
            </a:r>
            <a:endParaRPr lang="zh-TW" altLang="en-US" sz="2100" b="1" dirty="0">
              <a:solidFill>
                <a:schemeClr val="tx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C30ED5B3-829C-4C0D-B984-E2B7EEC5C4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71" t="39947" r="77500" b="39893"/>
          <a:stretch/>
        </p:blipFill>
        <p:spPr bwMode="auto">
          <a:xfrm>
            <a:off x="200472" y="172800"/>
            <a:ext cx="532953" cy="480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5306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圖片 14">
            <a:extLst>
              <a:ext uri="{FF2B5EF4-FFF2-40B4-BE49-F238E27FC236}">
                <a16:creationId xmlns:a16="http://schemas.microsoft.com/office/drawing/2014/main" id="{9200B4A6-3AA7-4270-A79E-6B76D0489E5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92" r="13419" b="6354"/>
          <a:stretch/>
        </p:blipFill>
        <p:spPr>
          <a:xfrm>
            <a:off x="1410740" y="908720"/>
            <a:ext cx="5148943" cy="5328592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B4C38089-0E72-4EFE-AAB2-FBD200608B6F}"/>
              </a:ext>
            </a:extLst>
          </p:cNvPr>
          <p:cNvSpPr txBox="1"/>
          <p:nvPr/>
        </p:nvSpPr>
        <p:spPr>
          <a:xfrm>
            <a:off x="1874788" y="3105183"/>
            <a:ext cx="434320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chemeClr val="tx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對於領養者</a:t>
            </a:r>
            <a:r>
              <a:rPr lang="en-US" altLang="zh-TW" b="1" dirty="0">
                <a:solidFill>
                  <a:schemeClr val="tx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</a:p>
          <a:p>
            <a:pPr marL="685783" lvl="1" indent="-342892">
              <a:buFont typeface="Arial" panose="020B0604020202020204" pitchFamily="34" charset="0"/>
              <a:buChar char="•"/>
            </a:pPr>
            <a:r>
              <a:rPr lang="zh-TW" altLang="en-US" b="1" dirty="0">
                <a:solidFill>
                  <a:schemeClr val="tx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快速篩選符合條件的毛孩</a:t>
            </a:r>
            <a:endParaRPr lang="en-US" altLang="zh-TW" b="1" dirty="0">
              <a:solidFill>
                <a:schemeClr val="tx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685783" lvl="1" indent="-342892">
              <a:buFont typeface="Arial" panose="020B0604020202020204" pitchFamily="34" charset="0"/>
              <a:buChar char="•"/>
            </a:pPr>
            <a:r>
              <a:rPr lang="zh-TW" altLang="en-US" b="1" dirty="0">
                <a:solidFill>
                  <a:schemeClr val="tx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整合毛孩相關知識資訊</a:t>
            </a:r>
            <a:endParaRPr lang="en-US" altLang="zh-TW" b="1" dirty="0">
              <a:solidFill>
                <a:schemeClr val="tx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685783" lvl="1" indent="-342892">
              <a:buFont typeface="Arial" panose="020B0604020202020204" pitchFamily="34" charset="0"/>
              <a:buChar char="•"/>
            </a:pPr>
            <a:r>
              <a:rPr lang="zh-TW" altLang="en-US" b="1" dirty="0">
                <a:solidFill>
                  <a:schemeClr val="tx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收藏考慮領養的毛孩</a:t>
            </a:r>
          </a:p>
          <a:p>
            <a:endParaRPr lang="en-US" altLang="zh-TW" b="1" dirty="0">
              <a:solidFill>
                <a:schemeClr val="tx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solidFill>
                  <a:schemeClr val="tx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對於送養者</a:t>
            </a:r>
            <a:r>
              <a:rPr lang="en-US" altLang="zh-TW" b="1" dirty="0">
                <a:solidFill>
                  <a:schemeClr val="tx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</a:p>
          <a:p>
            <a:pPr marL="600060" lvl="1" indent="-257168">
              <a:buFont typeface="Arial" panose="020B0604020202020204" pitchFamily="34" charset="0"/>
              <a:buChar char="•"/>
            </a:pPr>
            <a:r>
              <a:rPr lang="zh-TW" altLang="en-US" b="1" dirty="0">
                <a:solidFill>
                  <a:schemeClr val="tx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文章刊登後易被洗掉</a:t>
            </a:r>
            <a:endParaRPr lang="en-US" altLang="zh-TW" b="1" dirty="0">
              <a:solidFill>
                <a:schemeClr val="tx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600060" lvl="1" indent="-257168">
              <a:buFont typeface="Arial" panose="020B0604020202020204" pitchFamily="34" charset="0"/>
              <a:buChar char="•"/>
            </a:pPr>
            <a:r>
              <a:rPr lang="zh-TW" altLang="en-US" b="1" dirty="0">
                <a:solidFill>
                  <a:schemeClr val="tx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個資僅提供會員顯示</a:t>
            </a:r>
            <a:endParaRPr lang="en-US" altLang="zh-TW" b="1" dirty="0">
              <a:solidFill>
                <a:schemeClr val="tx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8981B982-3264-4D36-9A1F-87635D90B147}"/>
              </a:ext>
            </a:extLst>
          </p:cNvPr>
          <p:cNvSpPr/>
          <p:nvPr/>
        </p:nvSpPr>
        <p:spPr>
          <a:xfrm>
            <a:off x="6897200" y="3575818"/>
            <a:ext cx="1728208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5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毛孩知識</a:t>
            </a:r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111248C1-1678-4D88-A862-518DFA0703C5}"/>
              </a:ext>
            </a:extLst>
          </p:cNvPr>
          <p:cNvSpPr/>
          <p:nvPr/>
        </p:nvSpPr>
        <p:spPr>
          <a:xfrm>
            <a:off x="6897200" y="4625239"/>
            <a:ext cx="1728208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5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我的送養文</a:t>
            </a:r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387D63E2-41E1-44EB-B004-FF391866C2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1237" y="3350621"/>
            <a:ext cx="311624" cy="311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>
            <a:extLst>
              <a:ext uri="{FF2B5EF4-FFF2-40B4-BE49-F238E27FC236}">
                <a16:creationId xmlns:a16="http://schemas.microsoft.com/office/drawing/2014/main" id="{6F897DC2-6E62-4CEA-AD60-12B50B03E0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3885" y="3642608"/>
            <a:ext cx="311624" cy="311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>
            <a:extLst>
              <a:ext uri="{FF2B5EF4-FFF2-40B4-BE49-F238E27FC236}">
                <a16:creationId xmlns:a16="http://schemas.microsoft.com/office/drawing/2014/main" id="{EDDEEE0C-4245-448F-B0BE-186698EC5F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4519" y="3888758"/>
            <a:ext cx="311624" cy="311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>
            <a:extLst>
              <a:ext uri="{FF2B5EF4-FFF2-40B4-BE49-F238E27FC236}">
                <a16:creationId xmlns:a16="http://schemas.microsoft.com/office/drawing/2014/main" id="{E9A634E1-3919-49FD-880A-74469E9D70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9004" y="4697537"/>
            <a:ext cx="311624" cy="311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E4791A8F-04B3-44A9-871A-C2859105CA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2234" y="5026667"/>
            <a:ext cx="311624" cy="311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D863661D-FC94-4B04-BA2B-039573FC9EFF}"/>
              </a:ext>
            </a:extLst>
          </p:cNvPr>
          <p:cNvSpPr/>
          <p:nvPr/>
        </p:nvSpPr>
        <p:spPr>
          <a:xfrm>
            <a:off x="6897200" y="4102234"/>
            <a:ext cx="1728208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5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我追蹤的毛孩</a:t>
            </a:r>
          </a:p>
        </p:txBody>
      </p:sp>
      <p:sp>
        <p:nvSpPr>
          <p:cNvPr id="24" name="矩形: 圓角 23">
            <a:extLst>
              <a:ext uri="{FF2B5EF4-FFF2-40B4-BE49-F238E27FC236}">
                <a16:creationId xmlns:a16="http://schemas.microsoft.com/office/drawing/2014/main" id="{25A070E3-581A-4ABE-810E-55D0FF937307}"/>
              </a:ext>
            </a:extLst>
          </p:cNvPr>
          <p:cNvSpPr/>
          <p:nvPr/>
        </p:nvSpPr>
        <p:spPr>
          <a:xfrm>
            <a:off x="6897200" y="3104770"/>
            <a:ext cx="1728208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5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毛孩領養</a:t>
            </a:r>
          </a:p>
        </p:txBody>
      </p:sp>
      <p:sp>
        <p:nvSpPr>
          <p:cNvPr id="25" name="矩形: 圓角 24">
            <a:extLst>
              <a:ext uri="{FF2B5EF4-FFF2-40B4-BE49-F238E27FC236}">
                <a16:creationId xmlns:a16="http://schemas.microsoft.com/office/drawing/2014/main" id="{269108A7-985E-4BFA-ACB2-CA9E74728921}"/>
              </a:ext>
            </a:extLst>
          </p:cNvPr>
          <p:cNvSpPr/>
          <p:nvPr/>
        </p:nvSpPr>
        <p:spPr>
          <a:xfrm>
            <a:off x="6897199" y="5148244"/>
            <a:ext cx="1728208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5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會員管理</a:t>
            </a: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0D9FA74D-55A3-4CED-B80A-BE3CB418F7C4}"/>
              </a:ext>
            </a:extLst>
          </p:cNvPr>
          <p:cNvSpPr txBox="1"/>
          <p:nvPr/>
        </p:nvSpPr>
        <p:spPr>
          <a:xfrm>
            <a:off x="1874788" y="2175247"/>
            <a:ext cx="3870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zh-TW" altLang="en-US" sz="2400" b="1" dirty="0">
                <a:solidFill>
                  <a:schemeClr val="tx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問題</a:t>
            </a:r>
            <a:r>
              <a:rPr lang="en-US" altLang="zh-TW" sz="2400" b="1" dirty="0">
                <a:solidFill>
                  <a:schemeClr val="tx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&amp;</a:t>
            </a:r>
            <a:r>
              <a:rPr lang="zh-TW" altLang="en-US" sz="2400" b="1" dirty="0">
                <a:solidFill>
                  <a:schemeClr val="tx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需求</a:t>
            </a:r>
            <a:endParaRPr lang="en-US" altLang="zh-TW" sz="2400" b="1" dirty="0">
              <a:solidFill>
                <a:schemeClr val="tx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D01D1771-FB59-4547-9BFF-50CD651C1A2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>
                <a:solidFill>
                  <a:schemeClr val="tx1">
                    <a:lumMod val="50000"/>
                  </a:schemeClr>
                </a:solidFill>
              </a:rPr>
              <a:t>解決方案</a:t>
            </a:r>
            <a:br>
              <a:rPr lang="zh-TW" altLang="en-US" dirty="0">
                <a:solidFill>
                  <a:schemeClr val="tx1">
                    <a:lumMod val="50000"/>
                  </a:schemeClr>
                </a:solidFill>
              </a:rPr>
            </a:br>
            <a:endParaRPr lang="zh-TW" altLang="en-US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1371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20" grpId="0" animBg="1"/>
      <p:bldP spid="24" grpId="0" animBg="1"/>
      <p:bldP spid="2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直線接點 34">
            <a:extLst>
              <a:ext uri="{FF2B5EF4-FFF2-40B4-BE49-F238E27FC236}">
                <a16:creationId xmlns:a16="http://schemas.microsoft.com/office/drawing/2014/main" id="{F92B8089-3D24-4B7B-BB3F-D4BDF275F8A9}"/>
              </a:ext>
            </a:extLst>
          </p:cNvPr>
          <p:cNvCxnSpPr>
            <a:cxnSpLocks/>
            <a:endCxn id="55" idx="0"/>
          </p:cNvCxnSpPr>
          <p:nvPr/>
        </p:nvCxnSpPr>
        <p:spPr>
          <a:xfrm>
            <a:off x="7191790" y="3523236"/>
            <a:ext cx="0" cy="1834082"/>
          </a:xfrm>
          <a:prstGeom prst="line">
            <a:avLst/>
          </a:prstGeom>
          <a:ln w="28575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矩形: 圓角 35">
            <a:extLst>
              <a:ext uri="{FF2B5EF4-FFF2-40B4-BE49-F238E27FC236}">
                <a16:creationId xmlns:a16="http://schemas.microsoft.com/office/drawing/2014/main" id="{B6700AAD-4DAE-4628-B69F-189898B3E533}"/>
              </a:ext>
            </a:extLst>
          </p:cNvPr>
          <p:cNvSpPr/>
          <p:nvPr/>
        </p:nvSpPr>
        <p:spPr>
          <a:xfrm>
            <a:off x="3347358" y="2260089"/>
            <a:ext cx="3211286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浪浪有窩</a:t>
            </a:r>
          </a:p>
        </p:txBody>
      </p:sp>
      <p:sp>
        <p:nvSpPr>
          <p:cNvPr id="37" name="矩形: 圓角 36">
            <a:extLst>
              <a:ext uri="{FF2B5EF4-FFF2-40B4-BE49-F238E27FC236}">
                <a16:creationId xmlns:a16="http://schemas.microsoft.com/office/drawing/2014/main" id="{6917AB19-CC70-444D-8E1A-35987AC196C2}"/>
              </a:ext>
            </a:extLst>
          </p:cNvPr>
          <p:cNvSpPr/>
          <p:nvPr/>
        </p:nvSpPr>
        <p:spPr>
          <a:xfrm>
            <a:off x="611719" y="3286068"/>
            <a:ext cx="1401662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首頁</a:t>
            </a:r>
          </a:p>
        </p:txBody>
      </p:sp>
      <p:sp>
        <p:nvSpPr>
          <p:cNvPr id="38" name="矩形: 圓角 37">
            <a:extLst>
              <a:ext uri="{FF2B5EF4-FFF2-40B4-BE49-F238E27FC236}">
                <a16:creationId xmlns:a16="http://schemas.microsoft.com/office/drawing/2014/main" id="{53205265-EC81-4A77-B376-CBEDDA44561C}"/>
              </a:ext>
            </a:extLst>
          </p:cNvPr>
          <p:cNvSpPr/>
          <p:nvPr/>
        </p:nvSpPr>
        <p:spPr>
          <a:xfrm>
            <a:off x="2081529" y="3286068"/>
            <a:ext cx="1401662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毛孩領養</a:t>
            </a:r>
          </a:p>
        </p:txBody>
      </p:sp>
      <p:sp>
        <p:nvSpPr>
          <p:cNvPr id="39" name="矩形: 圓角 38">
            <a:extLst>
              <a:ext uri="{FF2B5EF4-FFF2-40B4-BE49-F238E27FC236}">
                <a16:creationId xmlns:a16="http://schemas.microsoft.com/office/drawing/2014/main" id="{94AC2526-F644-4310-BBC7-8620AC9A500E}"/>
              </a:ext>
            </a:extLst>
          </p:cNvPr>
          <p:cNvSpPr/>
          <p:nvPr/>
        </p:nvSpPr>
        <p:spPr>
          <a:xfrm>
            <a:off x="3551338" y="3286068"/>
            <a:ext cx="1401662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送養刊登</a:t>
            </a:r>
          </a:p>
        </p:txBody>
      </p:sp>
      <p:sp>
        <p:nvSpPr>
          <p:cNvPr id="40" name="矩形: 圓角 39">
            <a:extLst>
              <a:ext uri="{FF2B5EF4-FFF2-40B4-BE49-F238E27FC236}">
                <a16:creationId xmlns:a16="http://schemas.microsoft.com/office/drawing/2014/main" id="{C57CAFE6-2B62-4EB8-B217-1F9BCB76DF04}"/>
              </a:ext>
            </a:extLst>
          </p:cNvPr>
          <p:cNvSpPr/>
          <p:nvPr/>
        </p:nvSpPr>
        <p:spPr>
          <a:xfrm>
            <a:off x="5021149" y="3286068"/>
            <a:ext cx="1401662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毛孩知識</a:t>
            </a:r>
          </a:p>
        </p:txBody>
      </p:sp>
      <p:sp>
        <p:nvSpPr>
          <p:cNvPr id="41" name="矩形: 圓角 40">
            <a:extLst>
              <a:ext uri="{FF2B5EF4-FFF2-40B4-BE49-F238E27FC236}">
                <a16:creationId xmlns:a16="http://schemas.microsoft.com/office/drawing/2014/main" id="{327B1555-0C54-4EE2-9569-5ECC97B841E3}"/>
              </a:ext>
            </a:extLst>
          </p:cNvPr>
          <p:cNvSpPr/>
          <p:nvPr/>
        </p:nvSpPr>
        <p:spPr>
          <a:xfrm>
            <a:off x="6490960" y="3286068"/>
            <a:ext cx="1401662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會員管理</a:t>
            </a:r>
          </a:p>
        </p:txBody>
      </p:sp>
      <p:sp>
        <p:nvSpPr>
          <p:cNvPr id="42" name="矩形: 圓角 41">
            <a:extLst>
              <a:ext uri="{FF2B5EF4-FFF2-40B4-BE49-F238E27FC236}">
                <a16:creationId xmlns:a16="http://schemas.microsoft.com/office/drawing/2014/main" id="{4A1E3D12-451A-4E7F-8FB4-28132C55191D}"/>
              </a:ext>
            </a:extLst>
          </p:cNvPr>
          <p:cNvSpPr/>
          <p:nvPr/>
        </p:nvSpPr>
        <p:spPr>
          <a:xfrm>
            <a:off x="7960768" y="3286068"/>
            <a:ext cx="1401662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後臺管理</a:t>
            </a:r>
          </a:p>
        </p:txBody>
      </p:sp>
      <p:cxnSp>
        <p:nvCxnSpPr>
          <p:cNvPr id="43" name="接點: 肘形 42">
            <a:extLst>
              <a:ext uri="{FF2B5EF4-FFF2-40B4-BE49-F238E27FC236}">
                <a16:creationId xmlns:a16="http://schemas.microsoft.com/office/drawing/2014/main" id="{37E80158-2F57-428B-AF66-3D58D3A9ED3F}"/>
              </a:ext>
            </a:extLst>
          </p:cNvPr>
          <p:cNvCxnSpPr>
            <a:cxnSpLocks/>
            <a:stCxn id="36" idx="2"/>
            <a:endCxn id="37" idx="0"/>
          </p:cNvCxnSpPr>
          <p:nvPr/>
        </p:nvCxnSpPr>
        <p:spPr>
          <a:xfrm rot="5400000">
            <a:off x="2772186" y="1105253"/>
            <a:ext cx="721179" cy="3640451"/>
          </a:xfrm>
          <a:prstGeom prst="bentConnector3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接點: 肘形 43">
            <a:extLst>
              <a:ext uri="{FF2B5EF4-FFF2-40B4-BE49-F238E27FC236}">
                <a16:creationId xmlns:a16="http://schemas.microsoft.com/office/drawing/2014/main" id="{80B17BBE-007B-4FF7-9134-7CB650535B69}"/>
              </a:ext>
            </a:extLst>
          </p:cNvPr>
          <p:cNvCxnSpPr>
            <a:cxnSpLocks/>
            <a:stCxn id="36" idx="2"/>
            <a:endCxn id="38" idx="0"/>
          </p:cNvCxnSpPr>
          <p:nvPr/>
        </p:nvCxnSpPr>
        <p:spPr>
          <a:xfrm rot="5400000">
            <a:off x="3507092" y="1840157"/>
            <a:ext cx="721179" cy="2170641"/>
          </a:xfrm>
          <a:prstGeom prst="bentConnector3">
            <a:avLst>
              <a:gd name="adj1" fmla="val 50000"/>
            </a:avLst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接點: 肘形 44">
            <a:extLst>
              <a:ext uri="{FF2B5EF4-FFF2-40B4-BE49-F238E27FC236}">
                <a16:creationId xmlns:a16="http://schemas.microsoft.com/office/drawing/2014/main" id="{DE3071AF-0436-432D-8DEA-F551AA77F4EF}"/>
              </a:ext>
            </a:extLst>
          </p:cNvPr>
          <p:cNvCxnSpPr>
            <a:cxnSpLocks/>
            <a:stCxn id="36" idx="2"/>
            <a:endCxn id="39" idx="0"/>
          </p:cNvCxnSpPr>
          <p:nvPr/>
        </p:nvCxnSpPr>
        <p:spPr>
          <a:xfrm rot="5400000">
            <a:off x="4241997" y="2575063"/>
            <a:ext cx="721179" cy="700831"/>
          </a:xfrm>
          <a:prstGeom prst="bentConnector3">
            <a:avLst>
              <a:gd name="adj1" fmla="val 50000"/>
            </a:avLst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接點: 肘形 45">
            <a:extLst>
              <a:ext uri="{FF2B5EF4-FFF2-40B4-BE49-F238E27FC236}">
                <a16:creationId xmlns:a16="http://schemas.microsoft.com/office/drawing/2014/main" id="{1481B920-FE53-46D1-83AB-606A1027DBEF}"/>
              </a:ext>
            </a:extLst>
          </p:cNvPr>
          <p:cNvCxnSpPr>
            <a:cxnSpLocks/>
            <a:stCxn id="36" idx="2"/>
            <a:endCxn id="40" idx="0"/>
          </p:cNvCxnSpPr>
          <p:nvPr/>
        </p:nvCxnSpPr>
        <p:spPr>
          <a:xfrm rot="16200000" flipH="1">
            <a:off x="4976901" y="2540986"/>
            <a:ext cx="721179" cy="768980"/>
          </a:xfrm>
          <a:prstGeom prst="bentConnector3">
            <a:avLst>
              <a:gd name="adj1" fmla="val 50000"/>
            </a:avLst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接點: 肘形 46">
            <a:extLst>
              <a:ext uri="{FF2B5EF4-FFF2-40B4-BE49-F238E27FC236}">
                <a16:creationId xmlns:a16="http://schemas.microsoft.com/office/drawing/2014/main" id="{92A61FBC-6D4F-46DC-9B41-EF8BCD5AF5FA}"/>
              </a:ext>
            </a:extLst>
          </p:cNvPr>
          <p:cNvCxnSpPr>
            <a:cxnSpLocks/>
            <a:stCxn id="36" idx="2"/>
            <a:endCxn id="41" idx="0"/>
          </p:cNvCxnSpPr>
          <p:nvPr/>
        </p:nvCxnSpPr>
        <p:spPr>
          <a:xfrm rot="16200000" flipH="1">
            <a:off x="5711807" y="1806081"/>
            <a:ext cx="721179" cy="2238790"/>
          </a:xfrm>
          <a:prstGeom prst="bentConnector3">
            <a:avLst>
              <a:gd name="adj1" fmla="val 50000"/>
            </a:avLst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接點: 肘形 47">
            <a:extLst>
              <a:ext uri="{FF2B5EF4-FFF2-40B4-BE49-F238E27FC236}">
                <a16:creationId xmlns:a16="http://schemas.microsoft.com/office/drawing/2014/main" id="{93FC6132-BE26-47C4-9914-7CF18C164FF7}"/>
              </a:ext>
            </a:extLst>
          </p:cNvPr>
          <p:cNvCxnSpPr>
            <a:cxnSpLocks/>
            <a:stCxn id="36" idx="2"/>
            <a:endCxn id="42" idx="0"/>
          </p:cNvCxnSpPr>
          <p:nvPr/>
        </p:nvCxnSpPr>
        <p:spPr>
          <a:xfrm rot="16200000" flipH="1">
            <a:off x="6446712" y="1071178"/>
            <a:ext cx="721179" cy="3708599"/>
          </a:xfrm>
          <a:prstGeom prst="bentConnector3">
            <a:avLst>
              <a:gd name="adj1" fmla="val 50000"/>
            </a:avLst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矩形: 圓角 48">
            <a:extLst>
              <a:ext uri="{FF2B5EF4-FFF2-40B4-BE49-F238E27FC236}">
                <a16:creationId xmlns:a16="http://schemas.microsoft.com/office/drawing/2014/main" id="{1EE0CAA9-E058-4F4F-B16D-1A4A4B7C1082}"/>
              </a:ext>
            </a:extLst>
          </p:cNvPr>
          <p:cNvSpPr/>
          <p:nvPr/>
        </p:nvSpPr>
        <p:spPr>
          <a:xfrm>
            <a:off x="756314" y="3716223"/>
            <a:ext cx="1112473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5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最新消息</a:t>
            </a:r>
          </a:p>
        </p:txBody>
      </p:sp>
      <p:sp>
        <p:nvSpPr>
          <p:cNvPr id="50" name="矩形: 圓角 49">
            <a:extLst>
              <a:ext uri="{FF2B5EF4-FFF2-40B4-BE49-F238E27FC236}">
                <a16:creationId xmlns:a16="http://schemas.microsoft.com/office/drawing/2014/main" id="{0FCF5924-43BF-4940-A333-C876568C7D07}"/>
              </a:ext>
            </a:extLst>
          </p:cNvPr>
          <p:cNvSpPr/>
          <p:nvPr/>
        </p:nvSpPr>
        <p:spPr>
          <a:xfrm>
            <a:off x="756314" y="4130829"/>
            <a:ext cx="1112473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5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關於我們</a:t>
            </a:r>
          </a:p>
        </p:txBody>
      </p:sp>
      <p:sp>
        <p:nvSpPr>
          <p:cNvPr id="51" name="矩形: 圓角 50">
            <a:extLst>
              <a:ext uri="{FF2B5EF4-FFF2-40B4-BE49-F238E27FC236}">
                <a16:creationId xmlns:a16="http://schemas.microsoft.com/office/drawing/2014/main" id="{27545EFA-2FDC-45EA-8CAA-282CEF95893D}"/>
              </a:ext>
            </a:extLst>
          </p:cNvPr>
          <p:cNvSpPr/>
          <p:nvPr/>
        </p:nvSpPr>
        <p:spPr>
          <a:xfrm>
            <a:off x="6635555" y="3698898"/>
            <a:ext cx="1112473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5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我的送養文</a:t>
            </a:r>
          </a:p>
        </p:txBody>
      </p:sp>
      <p:sp>
        <p:nvSpPr>
          <p:cNvPr id="52" name="矩形: 圓角 51">
            <a:extLst>
              <a:ext uri="{FF2B5EF4-FFF2-40B4-BE49-F238E27FC236}">
                <a16:creationId xmlns:a16="http://schemas.microsoft.com/office/drawing/2014/main" id="{2C381C5C-D958-4544-9A4D-EF7C7F9682F7}"/>
              </a:ext>
            </a:extLst>
          </p:cNvPr>
          <p:cNvSpPr/>
          <p:nvPr/>
        </p:nvSpPr>
        <p:spPr>
          <a:xfrm>
            <a:off x="6635555" y="4113504"/>
            <a:ext cx="1112473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5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我追蹤的毛孩</a:t>
            </a:r>
          </a:p>
        </p:txBody>
      </p:sp>
      <p:sp>
        <p:nvSpPr>
          <p:cNvPr id="53" name="矩形: 圓角 52">
            <a:extLst>
              <a:ext uri="{FF2B5EF4-FFF2-40B4-BE49-F238E27FC236}">
                <a16:creationId xmlns:a16="http://schemas.microsoft.com/office/drawing/2014/main" id="{8F1CAD5B-1D1C-4E30-AF23-22D49480A037}"/>
              </a:ext>
            </a:extLst>
          </p:cNvPr>
          <p:cNvSpPr/>
          <p:nvPr/>
        </p:nvSpPr>
        <p:spPr>
          <a:xfrm>
            <a:off x="6635555" y="4528109"/>
            <a:ext cx="1112473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5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通知</a:t>
            </a:r>
          </a:p>
        </p:txBody>
      </p:sp>
      <p:sp>
        <p:nvSpPr>
          <p:cNvPr id="54" name="矩形: 圓角 53">
            <a:extLst>
              <a:ext uri="{FF2B5EF4-FFF2-40B4-BE49-F238E27FC236}">
                <a16:creationId xmlns:a16="http://schemas.microsoft.com/office/drawing/2014/main" id="{B9E015DF-D0A6-4455-8391-00308E7EB48A}"/>
              </a:ext>
            </a:extLst>
          </p:cNvPr>
          <p:cNvSpPr/>
          <p:nvPr/>
        </p:nvSpPr>
        <p:spPr>
          <a:xfrm>
            <a:off x="6635555" y="4942714"/>
            <a:ext cx="1112473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5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聯絡我們</a:t>
            </a:r>
          </a:p>
        </p:txBody>
      </p: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961B2D91-7833-415A-99C8-A2EA18A45577}"/>
              </a:ext>
            </a:extLst>
          </p:cNvPr>
          <p:cNvSpPr/>
          <p:nvPr/>
        </p:nvSpPr>
        <p:spPr>
          <a:xfrm>
            <a:off x="6635555" y="5357319"/>
            <a:ext cx="1112473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5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會員資料管理</a:t>
            </a:r>
          </a:p>
        </p:txBody>
      </p:sp>
      <p:sp>
        <p:nvSpPr>
          <p:cNvPr id="56" name="矩形: 圓角 55">
            <a:extLst>
              <a:ext uri="{FF2B5EF4-FFF2-40B4-BE49-F238E27FC236}">
                <a16:creationId xmlns:a16="http://schemas.microsoft.com/office/drawing/2014/main" id="{F7E31768-27CB-4119-8718-316703BF9F0D}"/>
              </a:ext>
            </a:extLst>
          </p:cNvPr>
          <p:cNvSpPr/>
          <p:nvPr/>
        </p:nvSpPr>
        <p:spPr>
          <a:xfrm>
            <a:off x="8105364" y="3698898"/>
            <a:ext cx="1112473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5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最新消息管理</a:t>
            </a:r>
          </a:p>
        </p:txBody>
      </p:sp>
      <p:sp>
        <p:nvSpPr>
          <p:cNvPr id="57" name="矩形: 圓角 56">
            <a:extLst>
              <a:ext uri="{FF2B5EF4-FFF2-40B4-BE49-F238E27FC236}">
                <a16:creationId xmlns:a16="http://schemas.microsoft.com/office/drawing/2014/main" id="{FC8A6A6C-8EC6-413C-BE2B-E57EC6701712}"/>
              </a:ext>
            </a:extLst>
          </p:cNvPr>
          <p:cNvSpPr/>
          <p:nvPr/>
        </p:nvSpPr>
        <p:spPr>
          <a:xfrm>
            <a:off x="8105364" y="4113504"/>
            <a:ext cx="1112473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5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會員資料管理</a:t>
            </a: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3AC5A2A4-4226-4E07-8940-FE9475682B19}"/>
              </a:ext>
            </a:extLst>
          </p:cNvPr>
          <p:cNvSpPr/>
          <p:nvPr/>
        </p:nvSpPr>
        <p:spPr>
          <a:xfrm>
            <a:off x="8105364" y="4528109"/>
            <a:ext cx="1112473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5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刊登送養審核</a:t>
            </a: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9B7A4E51-D9A2-4A3A-82AB-B66B48CD4B7B}"/>
              </a:ext>
            </a:extLst>
          </p:cNvPr>
          <p:cNvSpPr/>
          <p:nvPr/>
        </p:nvSpPr>
        <p:spPr>
          <a:xfrm>
            <a:off x="8105364" y="4942714"/>
            <a:ext cx="1112473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5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毛孩知識管理</a:t>
            </a: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20A428FE-BFE1-40E8-B5C6-1D44AEAB4A9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>
                <a:solidFill>
                  <a:schemeClr val="tx1">
                    <a:lumMod val="50000"/>
                  </a:schemeClr>
                </a:solidFill>
              </a:rPr>
              <a:t>網站架構介紹</a:t>
            </a:r>
            <a:br>
              <a:rPr lang="zh-TW" altLang="en-US" dirty="0">
                <a:solidFill>
                  <a:schemeClr val="tx1">
                    <a:lumMod val="50000"/>
                  </a:schemeClr>
                </a:solidFill>
              </a:rPr>
            </a:br>
            <a:endParaRPr lang="zh-TW" altLang="en-US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F991A533-7C58-475C-AD13-3560F32DF59C}"/>
              </a:ext>
            </a:extLst>
          </p:cNvPr>
          <p:cNvSpPr/>
          <p:nvPr/>
        </p:nvSpPr>
        <p:spPr>
          <a:xfrm>
            <a:off x="2216696" y="3695431"/>
            <a:ext cx="1112473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5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領養列表</a:t>
            </a: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4E904917-6DCD-4783-A10A-D579AE7007A1}"/>
              </a:ext>
            </a:extLst>
          </p:cNvPr>
          <p:cNvSpPr/>
          <p:nvPr/>
        </p:nvSpPr>
        <p:spPr>
          <a:xfrm>
            <a:off x="2216696" y="4110037"/>
            <a:ext cx="1112473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5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詳細資訊</a:t>
            </a: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36952398-1CB6-4E9B-B02B-3CBBCE173A59}"/>
              </a:ext>
            </a:extLst>
          </p:cNvPr>
          <p:cNvSpPr/>
          <p:nvPr/>
        </p:nvSpPr>
        <p:spPr>
          <a:xfrm>
            <a:off x="2216696" y="4524642"/>
            <a:ext cx="1112473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5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查詢</a:t>
            </a: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7474E197-97B6-4E20-9704-480D8A6456C3}"/>
              </a:ext>
            </a:extLst>
          </p:cNvPr>
          <p:cNvSpPr/>
          <p:nvPr/>
        </p:nvSpPr>
        <p:spPr>
          <a:xfrm>
            <a:off x="2216696" y="4939247"/>
            <a:ext cx="1112473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5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追蹤</a:t>
            </a: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1CEEDB4C-9CCA-406A-8EFE-61F177EAB936}"/>
              </a:ext>
            </a:extLst>
          </p:cNvPr>
          <p:cNvSpPr/>
          <p:nvPr/>
        </p:nvSpPr>
        <p:spPr>
          <a:xfrm>
            <a:off x="5169024" y="3695431"/>
            <a:ext cx="1112473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5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知識列表</a:t>
            </a: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6E43BF1D-BFCF-4C99-B5C3-C1256058C9F8}"/>
              </a:ext>
            </a:extLst>
          </p:cNvPr>
          <p:cNvSpPr/>
          <p:nvPr/>
        </p:nvSpPr>
        <p:spPr>
          <a:xfrm>
            <a:off x="5169024" y="4110037"/>
            <a:ext cx="1112473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5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詳細資訊</a:t>
            </a:r>
          </a:p>
        </p:txBody>
      </p:sp>
    </p:spTree>
    <p:extLst>
      <p:ext uri="{BB962C8B-B14F-4D97-AF65-F5344CB8AC3E}">
        <p14:creationId xmlns:p14="http://schemas.microsoft.com/office/powerpoint/2010/main" val="3552808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矩形: 圓角 53">
            <a:extLst>
              <a:ext uri="{FF2B5EF4-FFF2-40B4-BE49-F238E27FC236}">
                <a16:creationId xmlns:a16="http://schemas.microsoft.com/office/drawing/2014/main" id="{938B8084-0C54-456B-8145-485C911526BF}"/>
              </a:ext>
            </a:extLst>
          </p:cNvPr>
          <p:cNvSpPr/>
          <p:nvPr/>
        </p:nvSpPr>
        <p:spPr>
          <a:xfrm>
            <a:off x="460516" y="2869687"/>
            <a:ext cx="8949002" cy="2941340"/>
          </a:xfrm>
          <a:prstGeom prst="roundRect">
            <a:avLst>
              <a:gd name="adj" fmla="val 9702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52" name="矩形: 圓角 51">
            <a:extLst>
              <a:ext uri="{FF2B5EF4-FFF2-40B4-BE49-F238E27FC236}">
                <a16:creationId xmlns:a16="http://schemas.microsoft.com/office/drawing/2014/main" id="{5C4299DD-9906-4698-9083-0FA183A87EDB}"/>
              </a:ext>
            </a:extLst>
          </p:cNvPr>
          <p:cNvSpPr/>
          <p:nvPr/>
        </p:nvSpPr>
        <p:spPr>
          <a:xfrm>
            <a:off x="543572" y="3004396"/>
            <a:ext cx="7393770" cy="2707379"/>
          </a:xfrm>
          <a:prstGeom prst="roundRect">
            <a:avLst>
              <a:gd name="adj" fmla="val 9702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42" name="矩形: 圓角 41">
            <a:extLst>
              <a:ext uri="{FF2B5EF4-FFF2-40B4-BE49-F238E27FC236}">
                <a16:creationId xmlns:a16="http://schemas.microsoft.com/office/drawing/2014/main" id="{9C1C18F9-F91C-420A-8A40-42F57D23755C}"/>
              </a:ext>
            </a:extLst>
          </p:cNvPr>
          <p:cNvSpPr/>
          <p:nvPr/>
        </p:nvSpPr>
        <p:spPr>
          <a:xfrm>
            <a:off x="5011207" y="3100446"/>
            <a:ext cx="1432898" cy="1424196"/>
          </a:xfrm>
          <a:prstGeom prst="roundRect">
            <a:avLst>
              <a:gd name="adj" fmla="val 8329"/>
            </a:avLst>
          </a:prstGeom>
          <a:solidFill>
            <a:srgbClr val="7FB7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2" name="矩形: 圓角 1">
            <a:extLst>
              <a:ext uri="{FF2B5EF4-FFF2-40B4-BE49-F238E27FC236}">
                <a16:creationId xmlns:a16="http://schemas.microsoft.com/office/drawing/2014/main" id="{19335A27-D2C0-438A-9E38-E02E5A910C66}"/>
              </a:ext>
            </a:extLst>
          </p:cNvPr>
          <p:cNvSpPr/>
          <p:nvPr/>
        </p:nvSpPr>
        <p:spPr>
          <a:xfrm>
            <a:off x="588294" y="3083906"/>
            <a:ext cx="2914775" cy="2273412"/>
          </a:xfrm>
          <a:prstGeom prst="roundRect">
            <a:avLst>
              <a:gd name="adj" fmla="val 9876"/>
            </a:avLst>
          </a:prstGeom>
          <a:solidFill>
            <a:srgbClr val="7FB7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7BF5B837-F533-4A7D-874B-8084861E44C6}"/>
              </a:ext>
            </a:extLst>
          </p:cNvPr>
          <p:cNvCxnSpPr>
            <a:cxnSpLocks/>
            <a:endCxn id="23" idx="0"/>
          </p:cNvCxnSpPr>
          <p:nvPr/>
        </p:nvCxnSpPr>
        <p:spPr>
          <a:xfrm>
            <a:off x="7191790" y="3523236"/>
            <a:ext cx="0" cy="1834082"/>
          </a:xfrm>
          <a:prstGeom prst="line">
            <a:avLst/>
          </a:prstGeom>
          <a:ln w="28575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: 圓角 2">
            <a:extLst>
              <a:ext uri="{FF2B5EF4-FFF2-40B4-BE49-F238E27FC236}">
                <a16:creationId xmlns:a16="http://schemas.microsoft.com/office/drawing/2014/main" id="{3B5913AF-8648-4CE5-9050-09D835F45E10}"/>
              </a:ext>
            </a:extLst>
          </p:cNvPr>
          <p:cNvSpPr/>
          <p:nvPr/>
        </p:nvSpPr>
        <p:spPr>
          <a:xfrm>
            <a:off x="3347358" y="2260089"/>
            <a:ext cx="3211286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浪浪有窩</a:t>
            </a:r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E0FD0F20-D598-4552-A0C0-BE7A3ED15E5F}"/>
              </a:ext>
            </a:extLst>
          </p:cNvPr>
          <p:cNvSpPr/>
          <p:nvPr/>
        </p:nvSpPr>
        <p:spPr>
          <a:xfrm>
            <a:off x="611719" y="3286068"/>
            <a:ext cx="1401662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首頁</a:t>
            </a: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91DBC425-8E6E-4599-A8A6-549224BC4A7B}"/>
              </a:ext>
            </a:extLst>
          </p:cNvPr>
          <p:cNvSpPr/>
          <p:nvPr/>
        </p:nvSpPr>
        <p:spPr>
          <a:xfrm>
            <a:off x="2081529" y="3286068"/>
            <a:ext cx="1401662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毛孩領養</a:t>
            </a: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719C1577-B185-4C6A-BBFC-7A850E4584B1}"/>
              </a:ext>
            </a:extLst>
          </p:cNvPr>
          <p:cNvSpPr/>
          <p:nvPr/>
        </p:nvSpPr>
        <p:spPr>
          <a:xfrm>
            <a:off x="3551338" y="3286068"/>
            <a:ext cx="1401662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送養刊登</a:t>
            </a: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A965A36C-53E5-4198-9657-10B5D768B6CE}"/>
              </a:ext>
            </a:extLst>
          </p:cNvPr>
          <p:cNvSpPr/>
          <p:nvPr/>
        </p:nvSpPr>
        <p:spPr>
          <a:xfrm>
            <a:off x="5021149" y="3286068"/>
            <a:ext cx="1401662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毛孩知識</a:t>
            </a: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7F80D37A-18F2-4D61-9E52-5A7B1FE3EC71}"/>
              </a:ext>
            </a:extLst>
          </p:cNvPr>
          <p:cNvSpPr/>
          <p:nvPr/>
        </p:nvSpPr>
        <p:spPr>
          <a:xfrm>
            <a:off x="6490960" y="3286068"/>
            <a:ext cx="1401662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會員管理</a:t>
            </a:r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81BD9127-0C18-456B-B974-ADE61FA622C0}"/>
              </a:ext>
            </a:extLst>
          </p:cNvPr>
          <p:cNvSpPr/>
          <p:nvPr/>
        </p:nvSpPr>
        <p:spPr>
          <a:xfrm>
            <a:off x="7960768" y="3286068"/>
            <a:ext cx="1401662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後臺管理</a:t>
            </a:r>
          </a:p>
        </p:txBody>
      </p:sp>
      <p:cxnSp>
        <p:nvCxnSpPr>
          <p:cNvPr id="11" name="接點: 肘形 10">
            <a:extLst>
              <a:ext uri="{FF2B5EF4-FFF2-40B4-BE49-F238E27FC236}">
                <a16:creationId xmlns:a16="http://schemas.microsoft.com/office/drawing/2014/main" id="{480213C4-E43A-4FCF-8A2C-5F5680F3768C}"/>
              </a:ext>
            </a:extLst>
          </p:cNvPr>
          <p:cNvCxnSpPr>
            <a:cxnSpLocks/>
            <a:stCxn id="3" idx="2"/>
            <a:endCxn id="4" idx="0"/>
          </p:cNvCxnSpPr>
          <p:nvPr/>
        </p:nvCxnSpPr>
        <p:spPr>
          <a:xfrm rot="5400000">
            <a:off x="2772186" y="1105253"/>
            <a:ext cx="721179" cy="3640451"/>
          </a:xfrm>
          <a:prstGeom prst="bentConnector3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接點: 肘形 11">
            <a:extLst>
              <a:ext uri="{FF2B5EF4-FFF2-40B4-BE49-F238E27FC236}">
                <a16:creationId xmlns:a16="http://schemas.microsoft.com/office/drawing/2014/main" id="{49D57753-483F-4F6B-979B-B6A45A1F9F22}"/>
              </a:ext>
            </a:extLst>
          </p:cNvPr>
          <p:cNvCxnSpPr>
            <a:cxnSpLocks/>
            <a:stCxn id="3" idx="2"/>
            <a:endCxn id="5" idx="0"/>
          </p:cNvCxnSpPr>
          <p:nvPr/>
        </p:nvCxnSpPr>
        <p:spPr>
          <a:xfrm rot="5400000">
            <a:off x="3507092" y="1840157"/>
            <a:ext cx="721179" cy="2170641"/>
          </a:xfrm>
          <a:prstGeom prst="bentConnector3">
            <a:avLst>
              <a:gd name="adj1" fmla="val 50000"/>
            </a:avLst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接點: 肘形 12">
            <a:extLst>
              <a:ext uri="{FF2B5EF4-FFF2-40B4-BE49-F238E27FC236}">
                <a16:creationId xmlns:a16="http://schemas.microsoft.com/office/drawing/2014/main" id="{5B8A49C8-F8FE-4446-AF2C-35BB1FE02C53}"/>
              </a:ext>
            </a:extLst>
          </p:cNvPr>
          <p:cNvCxnSpPr>
            <a:cxnSpLocks/>
            <a:stCxn id="3" idx="2"/>
            <a:endCxn id="7" idx="0"/>
          </p:cNvCxnSpPr>
          <p:nvPr/>
        </p:nvCxnSpPr>
        <p:spPr>
          <a:xfrm rot="5400000">
            <a:off x="4241997" y="2575063"/>
            <a:ext cx="721179" cy="700831"/>
          </a:xfrm>
          <a:prstGeom prst="bentConnector3">
            <a:avLst>
              <a:gd name="adj1" fmla="val 50000"/>
            </a:avLst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接點: 肘形 13">
            <a:extLst>
              <a:ext uri="{FF2B5EF4-FFF2-40B4-BE49-F238E27FC236}">
                <a16:creationId xmlns:a16="http://schemas.microsoft.com/office/drawing/2014/main" id="{AD890F0C-E5D1-4028-BC0A-0F7177798B57}"/>
              </a:ext>
            </a:extLst>
          </p:cNvPr>
          <p:cNvCxnSpPr>
            <a:cxnSpLocks/>
            <a:stCxn id="3" idx="2"/>
            <a:endCxn id="8" idx="0"/>
          </p:cNvCxnSpPr>
          <p:nvPr/>
        </p:nvCxnSpPr>
        <p:spPr>
          <a:xfrm rot="16200000" flipH="1">
            <a:off x="4976901" y="2540986"/>
            <a:ext cx="721179" cy="768980"/>
          </a:xfrm>
          <a:prstGeom prst="bentConnector3">
            <a:avLst>
              <a:gd name="adj1" fmla="val 50000"/>
            </a:avLst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接點: 肘形 14">
            <a:extLst>
              <a:ext uri="{FF2B5EF4-FFF2-40B4-BE49-F238E27FC236}">
                <a16:creationId xmlns:a16="http://schemas.microsoft.com/office/drawing/2014/main" id="{3A05AD12-1B48-499D-94DD-B75605F9C9D7}"/>
              </a:ext>
            </a:extLst>
          </p:cNvPr>
          <p:cNvCxnSpPr>
            <a:cxnSpLocks/>
            <a:stCxn id="3" idx="2"/>
            <a:endCxn id="9" idx="0"/>
          </p:cNvCxnSpPr>
          <p:nvPr/>
        </p:nvCxnSpPr>
        <p:spPr>
          <a:xfrm rot="16200000" flipH="1">
            <a:off x="5711807" y="1806081"/>
            <a:ext cx="721179" cy="2238790"/>
          </a:xfrm>
          <a:prstGeom prst="bentConnector3">
            <a:avLst>
              <a:gd name="adj1" fmla="val 50000"/>
            </a:avLst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接點: 肘形 15">
            <a:extLst>
              <a:ext uri="{FF2B5EF4-FFF2-40B4-BE49-F238E27FC236}">
                <a16:creationId xmlns:a16="http://schemas.microsoft.com/office/drawing/2014/main" id="{7961ACE1-953F-4FD2-863D-55514CA37A83}"/>
              </a:ext>
            </a:extLst>
          </p:cNvPr>
          <p:cNvCxnSpPr>
            <a:cxnSpLocks/>
            <a:stCxn id="3" idx="2"/>
            <a:endCxn id="10" idx="0"/>
          </p:cNvCxnSpPr>
          <p:nvPr/>
        </p:nvCxnSpPr>
        <p:spPr>
          <a:xfrm rot="16200000" flipH="1">
            <a:off x="6446712" y="1071178"/>
            <a:ext cx="721179" cy="3708599"/>
          </a:xfrm>
          <a:prstGeom prst="bentConnector3">
            <a:avLst>
              <a:gd name="adj1" fmla="val 50000"/>
            </a:avLst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: 圓角 16">
            <a:extLst>
              <a:ext uri="{FF2B5EF4-FFF2-40B4-BE49-F238E27FC236}">
                <a16:creationId xmlns:a16="http://schemas.microsoft.com/office/drawing/2014/main" id="{3AC06AD5-E14D-445A-998F-69031093DA96}"/>
              </a:ext>
            </a:extLst>
          </p:cNvPr>
          <p:cNvSpPr/>
          <p:nvPr/>
        </p:nvSpPr>
        <p:spPr>
          <a:xfrm>
            <a:off x="756314" y="3716223"/>
            <a:ext cx="1112473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5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最新消息</a:t>
            </a:r>
          </a:p>
        </p:txBody>
      </p:sp>
      <p:sp>
        <p:nvSpPr>
          <p:cNvPr id="18" name="矩形: 圓角 17">
            <a:extLst>
              <a:ext uri="{FF2B5EF4-FFF2-40B4-BE49-F238E27FC236}">
                <a16:creationId xmlns:a16="http://schemas.microsoft.com/office/drawing/2014/main" id="{7FD6E9E8-B8F3-4B1D-851B-E0E957F59A94}"/>
              </a:ext>
            </a:extLst>
          </p:cNvPr>
          <p:cNvSpPr/>
          <p:nvPr/>
        </p:nvSpPr>
        <p:spPr>
          <a:xfrm>
            <a:off x="756314" y="4130829"/>
            <a:ext cx="1112473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5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關於我們</a:t>
            </a:r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74547212-F9B1-4F47-9990-DB2B0D9347E7}"/>
              </a:ext>
            </a:extLst>
          </p:cNvPr>
          <p:cNvSpPr/>
          <p:nvPr/>
        </p:nvSpPr>
        <p:spPr>
          <a:xfrm>
            <a:off x="6635555" y="3698898"/>
            <a:ext cx="1112473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5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我的送養文</a:t>
            </a:r>
          </a:p>
        </p:txBody>
      </p:sp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D438050C-3069-4C82-B9EE-AADF043AAA45}"/>
              </a:ext>
            </a:extLst>
          </p:cNvPr>
          <p:cNvSpPr/>
          <p:nvPr/>
        </p:nvSpPr>
        <p:spPr>
          <a:xfrm>
            <a:off x="6635555" y="4113504"/>
            <a:ext cx="1112473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5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我追蹤的毛孩</a:t>
            </a:r>
          </a:p>
        </p:txBody>
      </p:sp>
      <p:sp>
        <p:nvSpPr>
          <p:cNvPr id="21" name="矩形: 圓角 20">
            <a:extLst>
              <a:ext uri="{FF2B5EF4-FFF2-40B4-BE49-F238E27FC236}">
                <a16:creationId xmlns:a16="http://schemas.microsoft.com/office/drawing/2014/main" id="{DF45E9FC-28B0-4CA5-A62E-F229595C1BA4}"/>
              </a:ext>
            </a:extLst>
          </p:cNvPr>
          <p:cNvSpPr/>
          <p:nvPr/>
        </p:nvSpPr>
        <p:spPr>
          <a:xfrm>
            <a:off x="6635555" y="4528109"/>
            <a:ext cx="1112473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5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通知</a:t>
            </a:r>
          </a:p>
        </p:txBody>
      </p:sp>
      <p:sp>
        <p:nvSpPr>
          <p:cNvPr id="22" name="矩形: 圓角 21">
            <a:extLst>
              <a:ext uri="{FF2B5EF4-FFF2-40B4-BE49-F238E27FC236}">
                <a16:creationId xmlns:a16="http://schemas.microsoft.com/office/drawing/2014/main" id="{64644E58-E0D2-4DEB-AC63-2FD4BDA78A1C}"/>
              </a:ext>
            </a:extLst>
          </p:cNvPr>
          <p:cNvSpPr/>
          <p:nvPr/>
        </p:nvSpPr>
        <p:spPr>
          <a:xfrm>
            <a:off x="6635555" y="4942714"/>
            <a:ext cx="1112473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5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聯絡我們</a:t>
            </a:r>
          </a:p>
        </p:txBody>
      </p:sp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44C5174A-7C48-4EE5-A120-15A7B4C984AC}"/>
              </a:ext>
            </a:extLst>
          </p:cNvPr>
          <p:cNvSpPr/>
          <p:nvPr/>
        </p:nvSpPr>
        <p:spPr>
          <a:xfrm>
            <a:off x="6635555" y="5357319"/>
            <a:ext cx="1112473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5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會員資料管理</a:t>
            </a:r>
          </a:p>
        </p:txBody>
      </p:sp>
      <p:sp>
        <p:nvSpPr>
          <p:cNvPr id="24" name="矩形: 圓角 23">
            <a:extLst>
              <a:ext uri="{FF2B5EF4-FFF2-40B4-BE49-F238E27FC236}">
                <a16:creationId xmlns:a16="http://schemas.microsoft.com/office/drawing/2014/main" id="{6E7DE4DF-F4C1-4954-A5BD-F4690ED43B6A}"/>
              </a:ext>
            </a:extLst>
          </p:cNvPr>
          <p:cNvSpPr/>
          <p:nvPr/>
        </p:nvSpPr>
        <p:spPr>
          <a:xfrm>
            <a:off x="8105364" y="3698898"/>
            <a:ext cx="1112473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5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最新消息管理</a:t>
            </a:r>
          </a:p>
        </p:txBody>
      </p:sp>
      <p:sp>
        <p:nvSpPr>
          <p:cNvPr id="25" name="矩形: 圓角 24">
            <a:extLst>
              <a:ext uri="{FF2B5EF4-FFF2-40B4-BE49-F238E27FC236}">
                <a16:creationId xmlns:a16="http://schemas.microsoft.com/office/drawing/2014/main" id="{E7DEDD1D-452D-490E-BB09-B8A2515C9D2F}"/>
              </a:ext>
            </a:extLst>
          </p:cNvPr>
          <p:cNvSpPr/>
          <p:nvPr/>
        </p:nvSpPr>
        <p:spPr>
          <a:xfrm>
            <a:off x="8105364" y="4113504"/>
            <a:ext cx="1112473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5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會員資料管理</a:t>
            </a:r>
          </a:p>
        </p:txBody>
      </p:sp>
      <p:sp>
        <p:nvSpPr>
          <p:cNvPr id="26" name="矩形: 圓角 25">
            <a:extLst>
              <a:ext uri="{FF2B5EF4-FFF2-40B4-BE49-F238E27FC236}">
                <a16:creationId xmlns:a16="http://schemas.microsoft.com/office/drawing/2014/main" id="{928A6999-7CFD-4617-8CFE-557F7C235FFA}"/>
              </a:ext>
            </a:extLst>
          </p:cNvPr>
          <p:cNvSpPr/>
          <p:nvPr/>
        </p:nvSpPr>
        <p:spPr>
          <a:xfrm>
            <a:off x="8105364" y="4528109"/>
            <a:ext cx="1112473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5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刊登送養審核</a:t>
            </a:r>
          </a:p>
        </p:txBody>
      </p:sp>
      <p:sp>
        <p:nvSpPr>
          <p:cNvPr id="27" name="矩形: 圓角 26">
            <a:extLst>
              <a:ext uri="{FF2B5EF4-FFF2-40B4-BE49-F238E27FC236}">
                <a16:creationId xmlns:a16="http://schemas.microsoft.com/office/drawing/2014/main" id="{68DE88D7-30BA-4FF2-ADF3-73F5B235F241}"/>
              </a:ext>
            </a:extLst>
          </p:cNvPr>
          <p:cNvSpPr/>
          <p:nvPr/>
        </p:nvSpPr>
        <p:spPr>
          <a:xfrm>
            <a:off x="8105364" y="4942714"/>
            <a:ext cx="1112473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5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毛孩知識管理</a:t>
            </a:r>
          </a:p>
        </p:txBody>
      </p:sp>
      <p:cxnSp>
        <p:nvCxnSpPr>
          <p:cNvPr id="31" name="直線接點 30">
            <a:extLst>
              <a:ext uri="{FF2B5EF4-FFF2-40B4-BE49-F238E27FC236}">
                <a16:creationId xmlns:a16="http://schemas.microsoft.com/office/drawing/2014/main" id="{C9096E87-1D10-4C71-9B0B-DDC6885593B4}"/>
              </a:ext>
            </a:extLst>
          </p:cNvPr>
          <p:cNvCxnSpPr>
            <a:stCxn id="4" idx="2"/>
            <a:endCxn id="18" idx="0"/>
          </p:cNvCxnSpPr>
          <p:nvPr/>
        </p:nvCxnSpPr>
        <p:spPr>
          <a:xfrm>
            <a:off x="1312549" y="3590865"/>
            <a:ext cx="0" cy="539962"/>
          </a:xfrm>
          <a:prstGeom prst="line">
            <a:avLst/>
          </a:prstGeom>
          <a:ln w="28575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接點 33">
            <a:extLst>
              <a:ext uri="{FF2B5EF4-FFF2-40B4-BE49-F238E27FC236}">
                <a16:creationId xmlns:a16="http://schemas.microsoft.com/office/drawing/2014/main" id="{FBEF93E4-8899-446E-827B-DB0A5DDE4381}"/>
              </a:ext>
            </a:extLst>
          </p:cNvPr>
          <p:cNvCxnSpPr>
            <a:cxnSpLocks/>
            <a:endCxn id="27" idx="0"/>
          </p:cNvCxnSpPr>
          <p:nvPr/>
        </p:nvCxnSpPr>
        <p:spPr>
          <a:xfrm>
            <a:off x="8661599" y="3573541"/>
            <a:ext cx="0" cy="1369172"/>
          </a:xfrm>
          <a:prstGeom prst="line">
            <a:avLst/>
          </a:prstGeom>
          <a:ln w="28575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橢圓 45">
            <a:extLst>
              <a:ext uri="{FF2B5EF4-FFF2-40B4-BE49-F238E27FC236}">
                <a16:creationId xmlns:a16="http://schemas.microsoft.com/office/drawing/2014/main" id="{26CF081E-D917-4990-9A0F-F8C824A78B41}"/>
              </a:ext>
            </a:extLst>
          </p:cNvPr>
          <p:cNvSpPr/>
          <p:nvPr/>
        </p:nvSpPr>
        <p:spPr>
          <a:xfrm>
            <a:off x="6268136" y="692696"/>
            <a:ext cx="794657" cy="794657"/>
          </a:xfrm>
          <a:prstGeom prst="ellipse">
            <a:avLst/>
          </a:prstGeom>
          <a:solidFill>
            <a:srgbClr val="7FB75D"/>
          </a:solidFill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pic>
        <p:nvPicPr>
          <p:cNvPr id="39" name="圖片 38">
            <a:extLst>
              <a:ext uri="{FF2B5EF4-FFF2-40B4-BE49-F238E27FC236}">
                <a16:creationId xmlns:a16="http://schemas.microsoft.com/office/drawing/2014/main" id="{FDC883C4-9CD7-4143-A315-E4AC8BA075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5462" y="789731"/>
            <a:ext cx="540000" cy="540000"/>
          </a:xfrm>
          <a:prstGeom prst="rect">
            <a:avLst/>
          </a:prstGeom>
        </p:spPr>
      </p:pic>
      <p:sp>
        <p:nvSpPr>
          <p:cNvPr id="47" name="橢圓 46">
            <a:extLst>
              <a:ext uri="{FF2B5EF4-FFF2-40B4-BE49-F238E27FC236}">
                <a16:creationId xmlns:a16="http://schemas.microsoft.com/office/drawing/2014/main" id="{4B226068-2854-46AA-B2DC-C74331D3E375}"/>
              </a:ext>
            </a:extLst>
          </p:cNvPr>
          <p:cNvSpPr/>
          <p:nvPr/>
        </p:nvSpPr>
        <p:spPr>
          <a:xfrm>
            <a:off x="7391551" y="700799"/>
            <a:ext cx="794657" cy="794657"/>
          </a:xfrm>
          <a:prstGeom prst="ellips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48" name="橢圓 47">
            <a:extLst>
              <a:ext uri="{FF2B5EF4-FFF2-40B4-BE49-F238E27FC236}">
                <a16:creationId xmlns:a16="http://schemas.microsoft.com/office/drawing/2014/main" id="{8CD4B552-D4E7-456F-825D-C4E8A4AF58E3}"/>
              </a:ext>
            </a:extLst>
          </p:cNvPr>
          <p:cNvSpPr/>
          <p:nvPr/>
        </p:nvSpPr>
        <p:spPr>
          <a:xfrm>
            <a:off x="8442476" y="710121"/>
            <a:ext cx="794657" cy="79465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pic>
        <p:nvPicPr>
          <p:cNvPr id="45" name="圖片 44">
            <a:extLst>
              <a:ext uri="{FF2B5EF4-FFF2-40B4-BE49-F238E27FC236}">
                <a16:creationId xmlns:a16="http://schemas.microsoft.com/office/drawing/2014/main" id="{CAC613C0-4F11-4EA5-8680-B3078F4A1A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9802" y="837551"/>
            <a:ext cx="540000" cy="540000"/>
          </a:xfrm>
          <a:prstGeom prst="rect">
            <a:avLst/>
          </a:prstGeom>
        </p:spPr>
      </p:pic>
      <p:sp>
        <p:nvSpPr>
          <p:cNvPr id="49" name="文字方塊 48">
            <a:extLst>
              <a:ext uri="{FF2B5EF4-FFF2-40B4-BE49-F238E27FC236}">
                <a16:creationId xmlns:a16="http://schemas.microsoft.com/office/drawing/2014/main" id="{26ECA85E-ED2B-41BB-92DC-AF56060B2519}"/>
              </a:ext>
            </a:extLst>
          </p:cNvPr>
          <p:cNvSpPr txBox="1"/>
          <p:nvPr/>
        </p:nvSpPr>
        <p:spPr>
          <a:xfrm>
            <a:off x="6142837" y="1485031"/>
            <a:ext cx="104525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35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一般使用者</a:t>
            </a:r>
          </a:p>
        </p:txBody>
      </p: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9AB05CE5-461A-4BF0-911D-A7704CEE34BE}"/>
              </a:ext>
            </a:extLst>
          </p:cNvPr>
          <p:cNvSpPr txBox="1"/>
          <p:nvPr/>
        </p:nvSpPr>
        <p:spPr>
          <a:xfrm>
            <a:off x="7266252" y="1485030"/>
            <a:ext cx="1045255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35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會員</a:t>
            </a:r>
            <a:br>
              <a:rPr lang="en-US" altLang="zh-TW" sz="135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135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35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送養者</a:t>
            </a:r>
            <a:r>
              <a:rPr lang="en-US" altLang="zh-TW" sz="135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br>
              <a:rPr lang="en-US" altLang="zh-TW" sz="135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135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35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領養者</a:t>
            </a:r>
            <a:r>
              <a:rPr lang="en-US" altLang="zh-TW" sz="135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135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B0ECC608-1261-4965-86FD-49B6A05DDBA2}"/>
              </a:ext>
            </a:extLst>
          </p:cNvPr>
          <p:cNvSpPr txBox="1"/>
          <p:nvPr/>
        </p:nvSpPr>
        <p:spPr>
          <a:xfrm>
            <a:off x="8317177" y="1485030"/>
            <a:ext cx="104525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35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管理者</a:t>
            </a:r>
          </a:p>
        </p:txBody>
      </p:sp>
      <p:sp>
        <p:nvSpPr>
          <p:cNvPr id="29" name="標題 28">
            <a:extLst>
              <a:ext uri="{FF2B5EF4-FFF2-40B4-BE49-F238E27FC236}">
                <a16:creationId xmlns:a16="http://schemas.microsoft.com/office/drawing/2014/main" id="{D2687CA0-8E36-4347-B284-FDDCA41CEF1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>
                <a:solidFill>
                  <a:schemeClr val="tx1">
                    <a:lumMod val="50000"/>
                  </a:schemeClr>
                </a:solidFill>
              </a:rPr>
              <a:t>系統角色與網站權限設定</a:t>
            </a:r>
            <a:br>
              <a:rPr lang="zh-TW" altLang="en-US" dirty="0">
                <a:solidFill>
                  <a:schemeClr val="tx1">
                    <a:lumMod val="50000"/>
                  </a:schemeClr>
                </a:solidFill>
              </a:rPr>
            </a:br>
            <a:endParaRPr lang="zh-TW" altLang="en-US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33" name="弦 32">
            <a:extLst>
              <a:ext uri="{FF2B5EF4-FFF2-40B4-BE49-F238E27FC236}">
                <a16:creationId xmlns:a16="http://schemas.microsoft.com/office/drawing/2014/main" id="{15BF3D26-1415-4704-9A39-90EF4ED16ED2}"/>
              </a:ext>
            </a:extLst>
          </p:cNvPr>
          <p:cNvSpPr/>
          <p:nvPr/>
        </p:nvSpPr>
        <p:spPr>
          <a:xfrm>
            <a:off x="10137576" y="478293"/>
            <a:ext cx="799267" cy="799267"/>
          </a:xfrm>
          <a:prstGeom prst="chord">
            <a:avLst>
              <a:gd name="adj1" fmla="val 5440316"/>
              <a:gd name="adj2" fmla="val 16100980"/>
            </a:avLst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1" name="圖片 40">
            <a:extLst>
              <a:ext uri="{FF2B5EF4-FFF2-40B4-BE49-F238E27FC236}">
                <a16:creationId xmlns:a16="http://schemas.microsoft.com/office/drawing/2014/main" id="{EAB84671-360F-4DBA-B86A-0CF9E55129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8877" y="831521"/>
            <a:ext cx="540000" cy="540000"/>
          </a:xfrm>
          <a:prstGeom prst="rect">
            <a:avLst/>
          </a:prstGeom>
        </p:spPr>
      </p:pic>
      <p:sp>
        <p:nvSpPr>
          <p:cNvPr id="53" name="矩形: 圓角 52">
            <a:extLst>
              <a:ext uri="{FF2B5EF4-FFF2-40B4-BE49-F238E27FC236}">
                <a16:creationId xmlns:a16="http://schemas.microsoft.com/office/drawing/2014/main" id="{2DD94055-3009-4ED0-866A-CC708B44AB34}"/>
              </a:ext>
            </a:extLst>
          </p:cNvPr>
          <p:cNvSpPr/>
          <p:nvPr/>
        </p:nvSpPr>
        <p:spPr>
          <a:xfrm>
            <a:off x="2216696" y="3695431"/>
            <a:ext cx="1112473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5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領養列表</a:t>
            </a:r>
          </a:p>
        </p:txBody>
      </p: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04563D4-146A-408E-AA4B-1C26FE3CB14C}"/>
              </a:ext>
            </a:extLst>
          </p:cNvPr>
          <p:cNvSpPr/>
          <p:nvPr/>
        </p:nvSpPr>
        <p:spPr>
          <a:xfrm>
            <a:off x="2216696" y="4110037"/>
            <a:ext cx="1112473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5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詳細資訊</a:t>
            </a:r>
          </a:p>
        </p:txBody>
      </p:sp>
      <p:sp>
        <p:nvSpPr>
          <p:cNvPr id="56" name="矩形: 圓角 55">
            <a:extLst>
              <a:ext uri="{FF2B5EF4-FFF2-40B4-BE49-F238E27FC236}">
                <a16:creationId xmlns:a16="http://schemas.microsoft.com/office/drawing/2014/main" id="{76B0498B-3BBC-4A13-BE99-D8CEE743AE09}"/>
              </a:ext>
            </a:extLst>
          </p:cNvPr>
          <p:cNvSpPr/>
          <p:nvPr/>
        </p:nvSpPr>
        <p:spPr>
          <a:xfrm>
            <a:off x="2216696" y="4524642"/>
            <a:ext cx="1112473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5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查詢</a:t>
            </a:r>
          </a:p>
        </p:txBody>
      </p:sp>
      <p:sp>
        <p:nvSpPr>
          <p:cNvPr id="57" name="矩形: 圓角 56">
            <a:extLst>
              <a:ext uri="{FF2B5EF4-FFF2-40B4-BE49-F238E27FC236}">
                <a16:creationId xmlns:a16="http://schemas.microsoft.com/office/drawing/2014/main" id="{5C72701C-4307-45C8-8093-047D9329475C}"/>
              </a:ext>
            </a:extLst>
          </p:cNvPr>
          <p:cNvSpPr/>
          <p:nvPr/>
        </p:nvSpPr>
        <p:spPr>
          <a:xfrm>
            <a:off x="2216696" y="4939247"/>
            <a:ext cx="1112473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5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追蹤</a:t>
            </a: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0A60E784-F609-404E-A60D-26999E798EA9}"/>
              </a:ext>
            </a:extLst>
          </p:cNvPr>
          <p:cNvSpPr/>
          <p:nvPr/>
        </p:nvSpPr>
        <p:spPr>
          <a:xfrm>
            <a:off x="5169024" y="3695431"/>
            <a:ext cx="1112473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5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知識列表</a:t>
            </a: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6B676050-5870-47E9-BFEA-8CE8DA855E4C}"/>
              </a:ext>
            </a:extLst>
          </p:cNvPr>
          <p:cNvSpPr/>
          <p:nvPr/>
        </p:nvSpPr>
        <p:spPr>
          <a:xfrm>
            <a:off x="5169024" y="4110037"/>
            <a:ext cx="1112473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5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詳細資訊</a:t>
            </a:r>
          </a:p>
        </p:txBody>
      </p:sp>
      <p:sp>
        <p:nvSpPr>
          <p:cNvPr id="28" name="語音泡泡: 圓角矩形 27">
            <a:extLst>
              <a:ext uri="{FF2B5EF4-FFF2-40B4-BE49-F238E27FC236}">
                <a16:creationId xmlns:a16="http://schemas.microsoft.com/office/drawing/2014/main" id="{7C7484C0-E6AD-451D-A8A2-BBF91DDF9E71}"/>
              </a:ext>
            </a:extLst>
          </p:cNvPr>
          <p:cNvSpPr/>
          <p:nvPr/>
        </p:nvSpPr>
        <p:spPr>
          <a:xfrm>
            <a:off x="3745133" y="4471915"/>
            <a:ext cx="1130486" cy="633131"/>
          </a:xfrm>
          <a:prstGeom prst="wedgeRoundRectCallout">
            <a:avLst>
              <a:gd name="adj1" fmla="val -96386"/>
              <a:gd name="adj2" fmla="val -84426"/>
              <a:gd name="adj3" fmla="val 16667"/>
            </a:avLst>
          </a:prstGeom>
          <a:solidFill>
            <a:schemeClr val="bg1"/>
          </a:solidFill>
          <a:ln w="38100">
            <a:solidFill>
              <a:schemeClr val="accent4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顯示送養者</a:t>
            </a:r>
            <a:endParaRPr lang="en-US" altLang="zh-TW" sz="1200" b="1" dirty="0">
              <a:solidFill>
                <a:srgbClr val="FFC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1200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聯絡資訊</a:t>
            </a:r>
          </a:p>
        </p:txBody>
      </p:sp>
    </p:spTree>
    <p:extLst>
      <p:ext uri="{BB962C8B-B14F-4D97-AF65-F5344CB8AC3E}">
        <p14:creationId xmlns:p14="http://schemas.microsoft.com/office/powerpoint/2010/main" val="3914201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52" grpId="0" animBg="1"/>
      <p:bldP spid="42" grpId="0" animBg="1"/>
      <p:bldP spid="2" grpId="0" animBg="1"/>
      <p:bldP spid="46" grpId="0" animBg="1"/>
      <p:bldP spid="47" grpId="0" animBg="1"/>
      <p:bldP spid="48" grpId="0" animBg="1"/>
      <p:bldP spid="49" grpId="0"/>
      <p:bldP spid="50" grpId="0"/>
      <p:bldP spid="51" grpId="0"/>
      <p:bldP spid="2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8D988439-50A6-4F40-96E9-B5425545A120}"/>
              </a:ext>
            </a:extLst>
          </p:cNvPr>
          <p:cNvSpPr/>
          <p:nvPr/>
        </p:nvSpPr>
        <p:spPr>
          <a:xfrm>
            <a:off x="7617732" y="4869160"/>
            <a:ext cx="2089135" cy="1430556"/>
          </a:xfrm>
          <a:prstGeom prst="roundRect">
            <a:avLst>
              <a:gd name="adj" fmla="val 18031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500" b="1" dirty="0">
              <a:solidFill>
                <a:schemeClr val="bg1"/>
              </a:solidFill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grpSp>
        <p:nvGrpSpPr>
          <p:cNvPr id="38" name="群組 37">
            <a:extLst>
              <a:ext uri="{FF2B5EF4-FFF2-40B4-BE49-F238E27FC236}">
                <a16:creationId xmlns:a16="http://schemas.microsoft.com/office/drawing/2014/main" id="{E59D1E1D-3129-4832-80A7-959B21ACDA55}"/>
              </a:ext>
            </a:extLst>
          </p:cNvPr>
          <p:cNvGrpSpPr/>
          <p:nvPr/>
        </p:nvGrpSpPr>
        <p:grpSpPr>
          <a:xfrm>
            <a:off x="5530687" y="1628800"/>
            <a:ext cx="1300458" cy="1285871"/>
            <a:chOff x="5043685" y="2062975"/>
            <a:chExt cx="1300458" cy="1285871"/>
          </a:xfrm>
        </p:grpSpPr>
        <p:sp>
          <p:nvSpPr>
            <p:cNvPr id="4" name="橢圓 3">
              <a:extLst>
                <a:ext uri="{FF2B5EF4-FFF2-40B4-BE49-F238E27FC236}">
                  <a16:creationId xmlns:a16="http://schemas.microsoft.com/office/drawing/2014/main" id="{1B343B9E-D76A-4347-870B-88D289E32FC1}"/>
                </a:ext>
              </a:extLst>
            </p:cNvPr>
            <p:cNvSpPr/>
            <p:nvPr/>
          </p:nvSpPr>
          <p:spPr>
            <a:xfrm>
              <a:off x="5199576" y="2062975"/>
              <a:ext cx="988676" cy="988675"/>
            </a:xfrm>
            <a:prstGeom prst="ellipse">
              <a:avLst/>
            </a:prstGeom>
            <a:solidFill>
              <a:srgbClr val="00B0F0"/>
            </a:solidFill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350"/>
            </a:p>
          </p:txBody>
        </p:sp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3520AFA8-5A39-4BCB-9671-16023A23B03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57993" y="2183704"/>
              <a:ext cx="671843" cy="671842"/>
            </a:xfrm>
            <a:prstGeom prst="rect">
              <a:avLst/>
            </a:prstGeom>
          </p:spPr>
        </p:pic>
        <p:sp>
          <p:nvSpPr>
            <p:cNvPr id="11" name="文字方塊 10">
              <a:extLst>
                <a:ext uri="{FF2B5EF4-FFF2-40B4-BE49-F238E27FC236}">
                  <a16:creationId xmlns:a16="http://schemas.microsoft.com/office/drawing/2014/main" id="{808E0858-A9EE-4F9B-8ED7-C16F3AEB9FDA}"/>
                </a:ext>
              </a:extLst>
            </p:cNvPr>
            <p:cNvSpPr txBox="1"/>
            <p:nvPr/>
          </p:nvSpPr>
          <p:spPr>
            <a:xfrm>
              <a:off x="5043685" y="3048764"/>
              <a:ext cx="1300458" cy="300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35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一般使用者</a:t>
              </a:r>
            </a:p>
          </p:txBody>
        </p:sp>
      </p:grp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A469B40F-3306-4F09-A038-D3DC4EB98560}"/>
              </a:ext>
            </a:extLst>
          </p:cNvPr>
          <p:cNvGrpSpPr/>
          <p:nvPr/>
        </p:nvGrpSpPr>
        <p:grpSpPr>
          <a:xfrm>
            <a:off x="532945" y="1638880"/>
            <a:ext cx="1477974" cy="1275791"/>
            <a:chOff x="555462" y="1212404"/>
            <a:chExt cx="1583913" cy="1367239"/>
          </a:xfrm>
        </p:grpSpPr>
        <p:sp>
          <p:nvSpPr>
            <p:cNvPr id="7" name="橢圓 6">
              <a:extLst>
                <a:ext uri="{FF2B5EF4-FFF2-40B4-BE49-F238E27FC236}">
                  <a16:creationId xmlns:a16="http://schemas.microsoft.com/office/drawing/2014/main" id="{A18193DE-58CA-49F9-9BA8-F7968E237BE9}"/>
                </a:ext>
              </a:extLst>
            </p:cNvPr>
            <p:cNvSpPr/>
            <p:nvPr/>
          </p:nvSpPr>
          <p:spPr>
            <a:xfrm>
              <a:off x="817647" y="1212404"/>
              <a:ext cx="1059543" cy="1059543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350"/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2BD4F76C-3F3F-4A39-86A5-A39244366E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7419" y="1386703"/>
              <a:ext cx="720000" cy="720000"/>
            </a:xfrm>
            <a:prstGeom prst="rect">
              <a:avLst/>
            </a:prstGeom>
          </p:spPr>
        </p:pic>
        <p:sp>
          <p:nvSpPr>
            <p:cNvPr id="12" name="文字方塊 11">
              <a:extLst>
                <a:ext uri="{FF2B5EF4-FFF2-40B4-BE49-F238E27FC236}">
                  <a16:creationId xmlns:a16="http://schemas.microsoft.com/office/drawing/2014/main" id="{FFA1031F-3006-4F7A-8BA0-CD9966D7C62F}"/>
                </a:ext>
              </a:extLst>
            </p:cNvPr>
            <p:cNvSpPr txBox="1"/>
            <p:nvPr/>
          </p:nvSpPr>
          <p:spPr>
            <a:xfrm>
              <a:off x="555462" y="2258051"/>
              <a:ext cx="1583913" cy="3215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35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會員</a:t>
              </a:r>
              <a:r>
                <a:rPr lang="en-US" altLang="zh-TW" sz="135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(</a:t>
              </a:r>
              <a:r>
                <a:rPr lang="zh-TW" altLang="en-US" sz="135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送養者</a:t>
              </a:r>
              <a:r>
                <a:rPr lang="en-US" altLang="zh-TW" sz="135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)</a:t>
              </a:r>
              <a:endParaRPr lang="zh-TW" altLang="en-US" sz="135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5F5F4B36-79B2-4FE3-B228-F90554FEB531}"/>
              </a:ext>
            </a:extLst>
          </p:cNvPr>
          <p:cNvGrpSpPr/>
          <p:nvPr/>
        </p:nvGrpSpPr>
        <p:grpSpPr>
          <a:xfrm>
            <a:off x="3076195" y="1650480"/>
            <a:ext cx="1300458" cy="1264191"/>
            <a:chOff x="2912507" y="1216794"/>
            <a:chExt cx="1393673" cy="1354805"/>
          </a:xfrm>
        </p:grpSpPr>
        <p:sp>
          <p:nvSpPr>
            <p:cNvPr id="8" name="橢圓 7">
              <a:extLst>
                <a:ext uri="{FF2B5EF4-FFF2-40B4-BE49-F238E27FC236}">
                  <a16:creationId xmlns:a16="http://schemas.microsoft.com/office/drawing/2014/main" id="{56AB3B27-E32D-412D-AEED-A94E25889468}"/>
                </a:ext>
              </a:extLst>
            </p:cNvPr>
            <p:cNvSpPr/>
            <p:nvPr/>
          </p:nvSpPr>
          <p:spPr>
            <a:xfrm>
              <a:off x="3079572" y="1216794"/>
              <a:ext cx="1059543" cy="1059543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350"/>
            </a:p>
          </p:txBody>
        </p:sp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3965C82E-7BC7-477E-8FC1-3DAA22059D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9344" y="1386703"/>
              <a:ext cx="720000" cy="720000"/>
            </a:xfrm>
            <a:prstGeom prst="rect">
              <a:avLst/>
            </a:prstGeom>
          </p:spPr>
        </p:pic>
        <p:sp>
          <p:nvSpPr>
            <p:cNvPr id="13" name="文字方塊 12">
              <a:extLst>
                <a:ext uri="{FF2B5EF4-FFF2-40B4-BE49-F238E27FC236}">
                  <a16:creationId xmlns:a16="http://schemas.microsoft.com/office/drawing/2014/main" id="{11ACEDE4-A29C-4D83-A77F-B49968C25D30}"/>
                </a:ext>
              </a:extLst>
            </p:cNvPr>
            <p:cNvSpPr txBox="1"/>
            <p:nvPr/>
          </p:nvSpPr>
          <p:spPr>
            <a:xfrm>
              <a:off x="2912507" y="2250008"/>
              <a:ext cx="1393673" cy="3215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35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管理者</a:t>
              </a:r>
            </a:p>
          </p:txBody>
        </p:sp>
      </p:grpSp>
      <p:sp>
        <p:nvSpPr>
          <p:cNvPr id="33" name="矩形: 圓角 32">
            <a:extLst>
              <a:ext uri="{FF2B5EF4-FFF2-40B4-BE49-F238E27FC236}">
                <a16:creationId xmlns:a16="http://schemas.microsoft.com/office/drawing/2014/main" id="{32931C57-5663-4BC9-922B-5EE7462DA866}"/>
              </a:ext>
            </a:extLst>
          </p:cNvPr>
          <p:cNvSpPr/>
          <p:nvPr/>
        </p:nvSpPr>
        <p:spPr>
          <a:xfrm>
            <a:off x="488504" y="3307922"/>
            <a:ext cx="1477974" cy="379217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5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送養刊登</a:t>
            </a:r>
          </a:p>
        </p:txBody>
      </p:sp>
      <p:sp>
        <p:nvSpPr>
          <p:cNvPr id="35" name="流程圖: 決策 34">
            <a:extLst>
              <a:ext uri="{FF2B5EF4-FFF2-40B4-BE49-F238E27FC236}">
                <a16:creationId xmlns:a16="http://schemas.microsoft.com/office/drawing/2014/main" id="{19BEA42F-9EE6-468E-8D5A-B7F545E6E43B}"/>
              </a:ext>
            </a:extLst>
          </p:cNvPr>
          <p:cNvSpPr/>
          <p:nvPr/>
        </p:nvSpPr>
        <p:spPr>
          <a:xfrm>
            <a:off x="3120190" y="2996952"/>
            <a:ext cx="1184738" cy="1001156"/>
          </a:xfrm>
          <a:prstGeom prst="flowChartDecision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TW" sz="1500" b="1" dirty="0">
              <a:solidFill>
                <a:schemeClr val="bg1"/>
              </a:solidFill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  <a:p>
            <a:pPr algn="ctr"/>
            <a:r>
              <a:rPr lang="zh-TW" altLang="en-US" sz="15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送養</a:t>
            </a:r>
            <a:endParaRPr lang="en-US" altLang="zh-TW" sz="1500" b="1" dirty="0">
              <a:solidFill>
                <a:schemeClr val="bg1"/>
              </a:solidFill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  <a:p>
            <a:pPr algn="ctr"/>
            <a:r>
              <a:rPr lang="zh-TW" altLang="en-US" sz="15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審核</a:t>
            </a:r>
          </a:p>
          <a:p>
            <a:pPr algn="ctr"/>
            <a:endParaRPr lang="zh-TW" altLang="en-US" sz="1500" b="1" dirty="0">
              <a:solidFill>
                <a:schemeClr val="bg1"/>
              </a:solidFill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cxnSp>
        <p:nvCxnSpPr>
          <p:cNvPr id="37" name="直線接點 36">
            <a:extLst>
              <a:ext uri="{FF2B5EF4-FFF2-40B4-BE49-F238E27FC236}">
                <a16:creationId xmlns:a16="http://schemas.microsoft.com/office/drawing/2014/main" id="{E1B6E6DC-B6F7-41E2-92D2-A2938B05786F}"/>
              </a:ext>
            </a:extLst>
          </p:cNvPr>
          <p:cNvCxnSpPr>
            <a:cxnSpLocks/>
          </p:cNvCxnSpPr>
          <p:nvPr/>
        </p:nvCxnSpPr>
        <p:spPr>
          <a:xfrm>
            <a:off x="2504347" y="1495994"/>
            <a:ext cx="1" cy="4669310"/>
          </a:xfrm>
          <a:prstGeom prst="line">
            <a:avLst/>
          </a:prstGeom>
          <a:ln w="76200">
            <a:solidFill>
              <a:schemeClr val="accent2">
                <a:lumMod val="40000"/>
                <a:lumOff val="60000"/>
              </a:schemeClr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" name="直線接點 38">
            <a:extLst>
              <a:ext uri="{FF2B5EF4-FFF2-40B4-BE49-F238E27FC236}">
                <a16:creationId xmlns:a16="http://schemas.microsoft.com/office/drawing/2014/main" id="{1DB964AD-3EC3-4B5B-83F4-AD8F50461AC6}"/>
              </a:ext>
            </a:extLst>
          </p:cNvPr>
          <p:cNvCxnSpPr>
            <a:cxnSpLocks/>
          </p:cNvCxnSpPr>
          <p:nvPr/>
        </p:nvCxnSpPr>
        <p:spPr>
          <a:xfrm>
            <a:off x="4956300" y="1495994"/>
            <a:ext cx="1" cy="4669310"/>
          </a:xfrm>
          <a:prstGeom prst="line">
            <a:avLst/>
          </a:prstGeom>
          <a:ln w="76200">
            <a:solidFill>
              <a:schemeClr val="accent2">
                <a:lumMod val="40000"/>
                <a:lumOff val="60000"/>
              </a:schemeClr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" name="直線接點 39">
            <a:extLst>
              <a:ext uri="{FF2B5EF4-FFF2-40B4-BE49-F238E27FC236}">
                <a16:creationId xmlns:a16="http://schemas.microsoft.com/office/drawing/2014/main" id="{0A4D5655-CEAB-46C5-80A9-A7714B9FE769}"/>
              </a:ext>
            </a:extLst>
          </p:cNvPr>
          <p:cNvCxnSpPr>
            <a:cxnSpLocks/>
          </p:cNvCxnSpPr>
          <p:nvPr/>
        </p:nvCxnSpPr>
        <p:spPr>
          <a:xfrm>
            <a:off x="7401653" y="1495994"/>
            <a:ext cx="1" cy="4669310"/>
          </a:xfrm>
          <a:prstGeom prst="line">
            <a:avLst/>
          </a:prstGeom>
          <a:ln w="76200">
            <a:solidFill>
              <a:schemeClr val="accent2">
                <a:lumMod val="40000"/>
                <a:lumOff val="60000"/>
              </a:schemeClr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6" name="矩形: 圓角 35">
            <a:extLst>
              <a:ext uri="{FF2B5EF4-FFF2-40B4-BE49-F238E27FC236}">
                <a16:creationId xmlns:a16="http://schemas.microsoft.com/office/drawing/2014/main" id="{486034F6-EF7D-4C3E-8774-5A6D5081F450}"/>
              </a:ext>
            </a:extLst>
          </p:cNvPr>
          <p:cNvSpPr/>
          <p:nvPr/>
        </p:nvSpPr>
        <p:spPr>
          <a:xfrm>
            <a:off x="5734712" y="3307922"/>
            <a:ext cx="3395032" cy="379217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5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毛孩領養顯示</a:t>
            </a:r>
          </a:p>
        </p:txBody>
      </p:sp>
      <p:cxnSp>
        <p:nvCxnSpPr>
          <p:cNvPr id="41" name="直線單箭頭接點 40">
            <a:extLst>
              <a:ext uri="{FF2B5EF4-FFF2-40B4-BE49-F238E27FC236}">
                <a16:creationId xmlns:a16="http://schemas.microsoft.com/office/drawing/2014/main" id="{488DEC2D-E62F-4243-AE53-63AF72581BD4}"/>
              </a:ext>
            </a:extLst>
          </p:cNvPr>
          <p:cNvCxnSpPr>
            <a:cxnSpLocks/>
            <a:endCxn id="35" idx="1"/>
          </p:cNvCxnSpPr>
          <p:nvPr/>
        </p:nvCxnSpPr>
        <p:spPr>
          <a:xfrm>
            <a:off x="1933868" y="3497530"/>
            <a:ext cx="1186322" cy="0"/>
          </a:xfrm>
          <a:prstGeom prst="straightConnector1">
            <a:avLst/>
          </a:prstGeom>
          <a:ln w="571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單箭頭接點 44">
            <a:extLst>
              <a:ext uri="{FF2B5EF4-FFF2-40B4-BE49-F238E27FC236}">
                <a16:creationId xmlns:a16="http://schemas.microsoft.com/office/drawing/2014/main" id="{BFF411D8-8ED9-4BC1-AD11-15AB594D8C48}"/>
              </a:ext>
            </a:extLst>
          </p:cNvPr>
          <p:cNvCxnSpPr>
            <a:cxnSpLocks/>
            <a:stCxn id="35" idx="3"/>
            <a:endCxn id="36" idx="1"/>
          </p:cNvCxnSpPr>
          <p:nvPr/>
        </p:nvCxnSpPr>
        <p:spPr>
          <a:xfrm>
            <a:off x="4304928" y="3497530"/>
            <a:ext cx="1429784" cy="1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接點: 肘形 47">
            <a:extLst>
              <a:ext uri="{FF2B5EF4-FFF2-40B4-BE49-F238E27FC236}">
                <a16:creationId xmlns:a16="http://schemas.microsoft.com/office/drawing/2014/main" id="{B5115519-3D56-4BBD-B1DD-879837E94050}"/>
              </a:ext>
            </a:extLst>
          </p:cNvPr>
          <p:cNvCxnSpPr>
            <a:cxnSpLocks/>
            <a:stCxn id="35" idx="2"/>
            <a:endCxn id="33" idx="2"/>
          </p:cNvCxnSpPr>
          <p:nvPr/>
        </p:nvCxnSpPr>
        <p:spPr>
          <a:xfrm rot="5400000" flipH="1">
            <a:off x="2314540" y="2600090"/>
            <a:ext cx="310969" cy="2485068"/>
          </a:xfrm>
          <a:prstGeom prst="bentConnector3">
            <a:avLst>
              <a:gd name="adj1" fmla="val -73512"/>
            </a:avLst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37C19DA3-D8FD-432F-B0D3-35BDC50CA6A6}"/>
              </a:ext>
            </a:extLst>
          </p:cNvPr>
          <p:cNvSpPr/>
          <p:nvPr/>
        </p:nvSpPr>
        <p:spPr>
          <a:xfrm>
            <a:off x="7704154" y="5155962"/>
            <a:ext cx="1916290" cy="37921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b="1" dirty="0">
                <a:solidFill>
                  <a:srgbClr val="002060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查看送養者聯絡資訊</a:t>
            </a: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71635230-8387-4663-BD83-3F41DC67A410}"/>
              </a:ext>
            </a:extLst>
          </p:cNvPr>
          <p:cNvSpPr/>
          <p:nvPr/>
        </p:nvSpPr>
        <p:spPr>
          <a:xfrm>
            <a:off x="7704155" y="5651239"/>
            <a:ext cx="1916289" cy="37921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500" b="1" dirty="0">
                <a:solidFill>
                  <a:srgbClr val="002060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追蹤</a:t>
            </a:r>
          </a:p>
        </p:txBody>
      </p:sp>
      <p:sp>
        <p:nvSpPr>
          <p:cNvPr id="71" name="文字方塊 70">
            <a:extLst>
              <a:ext uri="{FF2B5EF4-FFF2-40B4-BE49-F238E27FC236}">
                <a16:creationId xmlns:a16="http://schemas.microsoft.com/office/drawing/2014/main" id="{54C1BA8F-C854-43F9-A5D1-B1CFEBD70D62}"/>
              </a:ext>
            </a:extLst>
          </p:cNvPr>
          <p:cNvSpPr txBox="1"/>
          <p:nvPr/>
        </p:nvSpPr>
        <p:spPr>
          <a:xfrm>
            <a:off x="4339867" y="3649876"/>
            <a:ext cx="81519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350" b="1" dirty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批准</a:t>
            </a:r>
          </a:p>
        </p:txBody>
      </p:sp>
      <p:sp>
        <p:nvSpPr>
          <p:cNvPr id="72" name="文字方塊 71">
            <a:extLst>
              <a:ext uri="{FF2B5EF4-FFF2-40B4-BE49-F238E27FC236}">
                <a16:creationId xmlns:a16="http://schemas.microsoft.com/office/drawing/2014/main" id="{A457C4AD-2817-4044-86EF-826D776D63BF}"/>
              </a:ext>
            </a:extLst>
          </p:cNvPr>
          <p:cNvSpPr txBox="1"/>
          <p:nvPr/>
        </p:nvSpPr>
        <p:spPr>
          <a:xfrm>
            <a:off x="2288268" y="4380015"/>
            <a:ext cx="147797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35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退回</a:t>
            </a: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5A12B3A4-3E46-4F10-915A-8AECCA8B9E3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>
                <a:solidFill>
                  <a:schemeClr val="tx1">
                    <a:lumMod val="50000"/>
                  </a:schemeClr>
                </a:solidFill>
              </a:rPr>
              <a:t>刊登送養流程介紹</a:t>
            </a:r>
            <a:br>
              <a:rPr lang="zh-TW" altLang="en-US" dirty="0">
                <a:solidFill>
                  <a:schemeClr val="tx1">
                    <a:lumMod val="50000"/>
                  </a:schemeClr>
                </a:solidFill>
              </a:rPr>
            </a:br>
            <a:endParaRPr lang="zh-TW" altLang="en-US" dirty="0">
              <a:solidFill>
                <a:schemeClr val="tx1">
                  <a:lumMod val="50000"/>
                </a:schemeClr>
              </a:solidFill>
            </a:endParaRPr>
          </a:p>
        </p:txBody>
      </p:sp>
      <p:grpSp>
        <p:nvGrpSpPr>
          <p:cNvPr id="53" name="群組 52">
            <a:extLst>
              <a:ext uri="{FF2B5EF4-FFF2-40B4-BE49-F238E27FC236}">
                <a16:creationId xmlns:a16="http://schemas.microsoft.com/office/drawing/2014/main" id="{5E1C8DC0-9D8D-482C-B6F2-521CF4372594}"/>
              </a:ext>
            </a:extLst>
          </p:cNvPr>
          <p:cNvGrpSpPr/>
          <p:nvPr/>
        </p:nvGrpSpPr>
        <p:grpSpPr>
          <a:xfrm>
            <a:off x="7896420" y="1681026"/>
            <a:ext cx="1477974" cy="1275791"/>
            <a:chOff x="555462" y="1212404"/>
            <a:chExt cx="1583913" cy="1367239"/>
          </a:xfrm>
        </p:grpSpPr>
        <p:sp>
          <p:nvSpPr>
            <p:cNvPr id="54" name="橢圓 53">
              <a:extLst>
                <a:ext uri="{FF2B5EF4-FFF2-40B4-BE49-F238E27FC236}">
                  <a16:creationId xmlns:a16="http://schemas.microsoft.com/office/drawing/2014/main" id="{D8C26F8C-288E-4A5C-8C53-6959C7333CF4}"/>
                </a:ext>
              </a:extLst>
            </p:cNvPr>
            <p:cNvSpPr/>
            <p:nvPr/>
          </p:nvSpPr>
          <p:spPr>
            <a:xfrm>
              <a:off x="817647" y="1212404"/>
              <a:ext cx="1059543" cy="1059543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350"/>
            </a:p>
          </p:txBody>
        </p:sp>
        <p:pic>
          <p:nvPicPr>
            <p:cNvPr id="55" name="圖片 54">
              <a:extLst>
                <a:ext uri="{FF2B5EF4-FFF2-40B4-BE49-F238E27FC236}">
                  <a16:creationId xmlns:a16="http://schemas.microsoft.com/office/drawing/2014/main" id="{C848F0B3-A99C-4A6C-B6D8-C45A20F8FD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7419" y="1386703"/>
              <a:ext cx="720000" cy="720000"/>
            </a:xfrm>
            <a:prstGeom prst="rect">
              <a:avLst/>
            </a:prstGeom>
          </p:spPr>
        </p:pic>
        <p:sp>
          <p:nvSpPr>
            <p:cNvPr id="56" name="文字方塊 55">
              <a:extLst>
                <a:ext uri="{FF2B5EF4-FFF2-40B4-BE49-F238E27FC236}">
                  <a16:creationId xmlns:a16="http://schemas.microsoft.com/office/drawing/2014/main" id="{10A51926-D40F-4593-9504-40D7354FC8E3}"/>
                </a:ext>
              </a:extLst>
            </p:cNvPr>
            <p:cNvSpPr txBox="1"/>
            <p:nvPr/>
          </p:nvSpPr>
          <p:spPr>
            <a:xfrm>
              <a:off x="555462" y="2258051"/>
              <a:ext cx="1583913" cy="3215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35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會員</a:t>
              </a:r>
              <a:r>
                <a:rPr lang="en-US" altLang="zh-TW" sz="135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(</a:t>
              </a:r>
              <a:r>
                <a:rPr lang="zh-TW" altLang="en-US" sz="135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領養者</a:t>
              </a:r>
              <a:r>
                <a:rPr lang="en-US" altLang="zh-TW" sz="135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)</a:t>
              </a:r>
              <a:endParaRPr lang="zh-TW" altLang="en-US" sz="135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cxnSp>
        <p:nvCxnSpPr>
          <p:cNvPr id="61" name="接點: 肘形 60">
            <a:extLst>
              <a:ext uri="{FF2B5EF4-FFF2-40B4-BE49-F238E27FC236}">
                <a16:creationId xmlns:a16="http://schemas.microsoft.com/office/drawing/2014/main" id="{88D9EAA0-3329-4A1C-8093-5EC06525A75D}"/>
              </a:ext>
            </a:extLst>
          </p:cNvPr>
          <p:cNvCxnSpPr>
            <a:cxnSpLocks/>
            <a:stCxn id="36" idx="3"/>
            <a:endCxn id="64" idx="0"/>
          </p:cNvCxnSpPr>
          <p:nvPr/>
        </p:nvCxnSpPr>
        <p:spPr>
          <a:xfrm flipH="1">
            <a:off x="8662300" y="3497531"/>
            <a:ext cx="467444" cy="1371629"/>
          </a:xfrm>
          <a:prstGeom prst="bentConnector4">
            <a:avLst>
              <a:gd name="adj1" fmla="val -48904"/>
              <a:gd name="adj2" fmla="val 56912"/>
            </a:avLst>
          </a:prstGeom>
          <a:ln w="571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123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33" grpId="0" animBg="1"/>
      <p:bldP spid="35" grpId="0" animBg="1"/>
      <p:bldP spid="36" grpId="0" animBg="1"/>
      <p:bldP spid="59" grpId="0" animBg="1"/>
      <p:bldP spid="58" grpId="0" animBg="1"/>
      <p:bldP spid="71" grpId="0"/>
      <p:bldP spid="7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文字方塊 5"/>
          <p:cNvSpPr txBox="1"/>
          <p:nvPr/>
        </p:nvSpPr>
        <p:spPr>
          <a:xfrm>
            <a:off x="1003345" y="1046977"/>
            <a:ext cx="8487366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4289" rIns="34289">
            <a:spAutoFit/>
          </a:bodyPr>
          <a:lstStyle>
            <a:lvl1pPr>
              <a:defRPr sz="4800" b="1"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endParaRPr sz="3600" dirty="0"/>
          </a:p>
        </p:txBody>
      </p:sp>
      <p:pic>
        <p:nvPicPr>
          <p:cNvPr id="579" name="圖片 8" descr="圖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746" y="2151358"/>
            <a:ext cx="4472123" cy="33540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80" name="網站命名為「浪浪有窩」，…"/>
          <p:cNvSpPr txBox="1"/>
          <p:nvPr/>
        </p:nvSpPr>
        <p:spPr>
          <a:xfrm>
            <a:off x="4808984" y="2162030"/>
            <a:ext cx="3916455" cy="6694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4289" rIns="34289">
            <a:spAutoFit/>
          </a:bodyPr>
          <a:lstStyle/>
          <a:p>
            <a:pPr defTabSz="266693">
              <a:defRPr sz="2500" b="1">
                <a:latin typeface="微軟正黑體"/>
                <a:ea typeface="微軟正黑體"/>
                <a:cs typeface="微軟正黑體"/>
                <a:sym typeface="微軟正黑體"/>
              </a:defRPr>
            </a:pPr>
            <a:r>
              <a:rPr sz="1875" dirty="0"/>
              <a:t>「</a:t>
            </a:r>
            <a:r>
              <a:rPr sz="1875" dirty="0" err="1"/>
              <a:t>浪浪有窩</a:t>
            </a:r>
            <a:r>
              <a:rPr sz="1875" dirty="0"/>
              <a:t>」</a:t>
            </a:r>
            <a:r>
              <a:rPr lang="zh-TW" altLang="en-US" sz="1875" b="1" dirty="0">
                <a:latin typeface="微軟正黑體"/>
                <a:ea typeface="微軟正黑體"/>
                <a:cs typeface="微軟正黑體"/>
                <a:sym typeface="微軟正黑體"/>
              </a:rPr>
              <a:t>象徵著</a:t>
            </a:r>
            <a:r>
              <a:rPr lang="zh-TW" altLang="en-US" sz="1875" dirty="0"/>
              <a:t>「讓浪有窩」，</a:t>
            </a:r>
            <a:br>
              <a:rPr lang="en-US" altLang="zh-TW" sz="1875" b="1" dirty="0">
                <a:latin typeface="微軟正黑體"/>
                <a:ea typeface="微軟正黑體"/>
                <a:cs typeface="微軟正黑體"/>
                <a:sym typeface="微軟正黑體"/>
              </a:rPr>
            </a:br>
            <a:r>
              <a:rPr lang="zh-TW" altLang="en-US" sz="1875" b="1" dirty="0">
                <a:latin typeface="微軟正黑體"/>
                <a:ea typeface="微軟正黑體"/>
                <a:cs typeface="微軟正黑體"/>
                <a:sym typeface="微軟正黑體"/>
              </a:rPr>
              <a:t>也象徵著「浪浪有我</a:t>
            </a:r>
            <a:r>
              <a:rPr lang="zh-TW" altLang="en-US" sz="1875" dirty="0"/>
              <a:t>」</a:t>
            </a:r>
            <a:r>
              <a:rPr lang="zh-TW" altLang="en-US" sz="1875" b="1" dirty="0"/>
              <a:t>來守護</a:t>
            </a:r>
            <a:r>
              <a:rPr lang="zh-TW" altLang="en-US" sz="1875" dirty="0"/>
              <a:t>。</a:t>
            </a:r>
            <a:endParaRPr lang="en-US" altLang="zh-TW" sz="1875" dirty="0"/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62A62116-B1B9-413C-BADE-3179EBC7DCCA}"/>
              </a:ext>
            </a:extLst>
          </p:cNvPr>
          <p:cNvSpPr/>
          <p:nvPr/>
        </p:nvSpPr>
        <p:spPr>
          <a:xfrm>
            <a:off x="4808985" y="1844824"/>
            <a:ext cx="1728208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5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網站命名</a:t>
            </a:r>
          </a:p>
        </p:txBody>
      </p:sp>
      <p:sp>
        <p:nvSpPr>
          <p:cNvPr id="6" name="網站命名為「浪浪有窩」，…">
            <a:extLst>
              <a:ext uri="{FF2B5EF4-FFF2-40B4-BE49-F238E27FC236}">
                <a16:creationId xmlns:a16="http://schemas.microsoft.com/office/drawing/2014/main" id="{B91D779C-418D-4670-9F0E-A61CFF80C862}"/>
              </a:ext>
            </a:extLst>
          </p:cNvPr>
          <p:cNvSpPr txBox="1"/>
          <p:nvPr/>
        </p:nvSpPr>
        <p:spPr>
          <a:xfrm>
            <a:off x="4808985" y="3606251"/>
            <a:ext cx="4023218" cy="3808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34289" rIns="34289">
            <a:spAutoFit/>
          </a:bodyPr>
          <a:lstStyle/>
          <a:p>
            <a:pPr defTabSz="266693">
              <a:defRPr sz="2500" b="1">
                <a:latin typeface="微軟正黑體"/>
                <a:ea typeface="微軟正黑體"/>
                <a:cs typeface="微軟正黑體"/>
                <a:sym typeface="微軟正黑體"/>
              </a:defRPr>
            </a:pPr>
            <a:r>
              <a:rPr sz="1875" dirty="0" err="1"/>
              <a:t>以「圓」的形狀呈現</a:t>
            </a:r>
            <a:r>
              <a:rPr lang="zh-TW" altLang="en-US" sz="1875" dirty="0"/>
              <a:t>「</a:t>
            </a:r>
            <a:r>
              <a:rPr sz="1875" dirty="0"/>
              <a:t>窩</a:t>
            </a:r>
            <a:r>
              <a:rPr lang="zh-TW" altLang="en-US" sz="1875" dirty="0"/>
              <a:t>」</a:t>
            </a:r>
            <a:r>
              <a:rPr sz="1875" dirty="0" err="1"/>
              <a:t>的感覺</a:t>
            </a:r>
            <a:r>
              <a:rPr lang="zh-TW" altLang="en-US" sz="1875" dirty="0"/>
              <a:t>。</a:t>
            </a:r>
            <a:endParaRPr sz="1875" dirty="0"/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A82CE17B-0BAB-48A9-8F35-71F0B081BD87}"/>
              </a:ext>
            </a:extLst>
          </p:cNvPr>
          <p:cNvSpPr/>
          <p:nvPr/>
        </p:nvSpPr>
        <p:spPr>
          <a:xfrm>
            <a:off x="4808985" y="3284984"/>
            <a:ext cx="1728208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5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Ｌｏｇｏ</a:t>
            </a: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56F5593A-4EC1-4858-A637-8B3C5A8FC319}"/>
              </a:ext>
            </a:extLst>
          </p:cNvPr>
          <p:cNvSpPr/>
          <p:nvPr/>
        </p:nvSpPr>
        <p:spPr>
          <a:xfrm>
            <a:off x="4808985" y="4399005"/>
            <a:ext cx="1728208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5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平台宗旨</a:t>
            </a:r>
          </a:p>
        </p:txBody>
      </p:sp>
      <p:sp>
        <p:nvSpPr>
          <p:cNvPr id="9" name="網站命名為「浪浪有窩」，…">
            <a:extLst>
              <a:ext uri="{FF2B5EF4-FFF2-40B4-BE49-F238E27FC236}">
                <a16:creationId xmlns:a16="http://schemas.microsoft.com/office/drawing/2014/main" id="{D9FF3E58-65A0-4D24-969B-826CBD96C64E}"/>
              </a:ext>
            </a:extLst>
          </p:cNvPr>
          <p:cNvSpPr txBox="1"/>
          <p:nvPr/>
        </p:nvSpPr>
        <p:spPr>
          <a:xfrm>
            <a:off x="4808985" y="4703802"/>
            <a:ext cx="3977369" cy="6694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4289" rIns="34289">
            <a:spAutoFit/>
          </a:bodyPr>
          <a:lstStyle/>
          <a:p>
            <a:pPr defTabSz="266693">
              <a:defRPr sz="2500" b="1">
                <a:latin typeface="微軟正黑體"/>
                <a:ea typeface="微軟正黑體"/>
                <a:cs typeface="微軟正黑體"/>
                <a:sym typeface="微軟正黑體"/>
              </a:defRPr>
            </a:pPr>
            <a:r>
              <a:rPr lang="zh-TW" altLang="en-US" sz="1875" dirty="0"/>
              <a:t>希望創立這個平台能夠讓街頭上的</a:t>
            </a:r>
            <a:br>
              <a:rPr lang="en-US" altLang="zh-TW" sz="1875" dirty="0"/>
            </a:br>
            <a:r>
              <a:rPr lang="zh-TW" altLang="en-US" sz="1875" dirty="0"/>
              <a:t>每隻浪浪</a:t>
            </a:r>
            <a:r>
              <a:rPr lang="zh-TW" altLang="en-US" sz="1875" b="1" dirty="0">
                <a:latin typeface="微軟正黑體"/>
                <a:ea typeface="微軟正黑體"/>
                <a:cs typeface="微軟正黑體"/>
                <a:sym typeface="微軟正黑體"/>
              </a:rPr>
              <a:t>都可以有個屬於自己的窩。 </a:t>
            </a:r>
            <a:endParaRPr lang="zh-TW" altLang="en-US" sz="1875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401F959D-4A28-4AE7-93D5-83960DE859A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>
                <a:solidFill>
                  <a:schemeClr val="tx1">
                    <a:lumMod val="50000"/>
                  </a:schemeClr>
                </a:solidFill>
              </a:rPr>
              <a:t>設計理念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形 7" descr="太陽">
            <a:extLst>
              <a:ext uri="{FF2B5EF4-FFF2-40B4-BE49-F238E27FC236}">
                <a16:creationId xmlns:a16="http://schemas.microsoft.com/office/drawing/2014/main" id="{BE488F34-B8D8-45DE-9F69-D5D5FCA4C7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108266">
            <a:off x="7171853" y="4819999"/>
            <a:ext cx="1151049" cy="115104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3F79B32D-7B62-40B3-A515-8071DA505023}"/>
              </a:ext>
            </a:extLst>
          </p:cNvPr>
          <p:cNvSpPr/>
          <p:nvPr/>
        </p:nvSpPr>
        <p:spPr>
          <a:xfrm>
            <a:off x="2416769" y="1540764"/>
            <a:ext cx="5560567" cy="2707379"/>
          </a:xfrm>
          <a:prstGeom prst="roundRect">
            <a:avLst>
              <a:gd name="adj" fmla="val 9702"/>
            </a:avLst>
          </a:prstGeom>
          <a:solidFill>
            <a:srgbClr val="130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582" name="文字方塊 5"/>
          <p:cNvSpPr txBox="1"/>
          <p:nvPr/>
        </p:nvSpPr>
        <p:spPr>
          <a:xfrm>
            <a:off x="1003347" y="1046977"/>
            <a:ext cx="8487365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4289" rIns="34289">
            <a:spAutoFit/>
          </a:bodyPr>
          <a:lstStyle>
            <a:lvl1pPr>
              <a:defRPr sz="4800" b="1"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endParaRPr sz="3600" dirty="0"/>
          </a:p>
        </p:txBody>
      </p:sp>
      <p:sp>
        <p:nvSpPr>
          <p:cNvPr id="583" name="浪浪有窩的色彩運用以「天空藍」為主要色系,…"/>
          <p:cNvSpPr txBox="1"/>
          <p:nvPr/>
        </p:nvSpPr>
        <p:spPr>
          <a:xfrm>
            <a:off x="2928127" y="4415261"/>
            <a:ext cx="4637806" cy="15350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4289" rIns="34289">
            <a:spAutoFit/>
          </a:bodyPr>
          <a:lstStyle/>
          <a:p>
            <a:pPr marL="342900" indent="-342900" defTabSz="266693">
              <a:buFont typeface="Arial" panose="020B0604020202020204" pitchFamily="34" charset="0"/>
              <a:buChar char="•"/>
              <a:defRPr sz="2500" b="1">
                <a:latin typeface="微軟正黑體"/>
                <a:ea typeface="微軟正黑體"/>
                <a:cs typeface="微軟正黑體"/>
                <a:sym typeface="微軟正黑體"/>
              </a:defRPr>
            </a:pPr>
            <a:r>
              <a:rPr sz="1875" dirty="0">
                <a:solidFill>
                  <a:schemeClr val="tx1">
                    <a:lumMod val="50000"/>
                  </a:schemeClr>
                </a:solidFill>
              </a:rPr>
              <a:t>「</a:t>
            </a:r>
            <a:r>
              <a:rPr sz="1875" dirty="0" err="1">
                <a:solidFill>
                  <a:schemeClr val="tx1">
                    <a:lumMod val="50000"/>
                  </a:schemeClr>
                </a:solidFill>
              </a:rPr>
              <a:t>天空藍」為主要色系</a:t>
            </a:r>
            <a:r>
              <a:rPr lang="zh-TW" altLang="en-US" sz="1875" dirty="0">
                <a:solidFill>
                  <a:schemeClr val="tx1">
                    <a:lumMod val="50000"/>
                  </a:schemeClr>
                </a:solidFill>
              </a:rPr>
              <a:t>，象徵天空</a:t>
            </a:r>
            <a:endParaRPr lang="en-US" sz="1875" dirty="0">
              <a:solidFill>
                <a:schemeClr val="tx1">
                  <a:lumMod val="50000"/>
                </a:schemeClr>
              </a:solidFill>
            </a:endParaRPr>
          </a:p>
          <a:p>
            <a:pPr marL="342900" indent="-342900" defTabSz="266693">
              <a:buFont typeface="Arial" panose="020B0604020202020204" pitchFamily="34" charset="0"/>
              <a:buChar char="•"/>
              <a:defRPr sz="2500" b="1">
                <a:latin typeface="微軟正黑體"/>
                <a:ea typeface="微軟正黑體"/>
                <a:cs typeface="微軟正黑體"/>
                <a:sym typeface="微軟正黑體"/>
              </a:defRPr>
            </a:pPr>
            <a:r>
              <a:rPr sz="1875" dirty="0">
                <a:solidFill>
                  <a:schemeClr val="tx1">
                    <a:lumMod val="50000"/>
                  </a:schemeClr>
                </a:solidFill>
              </a:rPr>
              <a:t>「</a:t>
            </a:r>
            <a:r>
              <a:rPr sz="1875" dirty="0" err="1">
                <a:solidFill>
                  <a:schemeClr val="tx1">
                    <a:lumMod val="50000"/>
                  </a:schemeClr>
                </a:solidFill>
              </a:rPr>
              <a:t>純淨白</a:t>
            </a:r>
            <a:r>
              <a:rPr sz="1875" dirty="0">
                <a:solidFill>
                  <a:schemeClr val="tx1">
                    <a:lumMod val="50000"/>
                  </a:schemeClr>
                </a:solidFill>
              </a:rPr>
              <a:t>」</a:t>
            </a:r>
            <a:r>
              <a:rPr lang="zh-TW" altLang="en-US" sz="1875" dirty="0">
                <a:solidFill>
                  <a:schemeClr val="tx1">
                    <a:lumMod val="50000"/>
                  </a:schemeClr>
                </a:solidFill>
              </a:rPr>
              <a:t>象徵白雲</a:t>
            </a:r>
            <a:endParaRPr lang="en-US" sz="1875" dirty="0">
              <a:solidFill>
                <a:schemeClr val="tx1">
                  <a:lumMod val="50000"/>
                </a:schemeClr>
              </a:solidFill>
            </a:endParaRPr>
          </a:p>
          <a:p>
            <a:pPr marL="342900" indent="-342900" defTabSz="266693">
              <a:buFont typeface="Arial" panose="020B0604020202020204" pitchFamily="34" charset="0"/>
              <a:buChar char="•"/>
              <a:defRPr sz="2500" b="1">
                <a:latin typeface="微軟正黑體"/>
                <a:ea typeface="微軟正黑體"/>
                <a:cs typeface="微軟正黑體"/>
                <a:sym typeface="微軟正黑體"/>
              </a:defRPr>
            </a:pPr>
            <a:r>
              <a:rPr sz="1875" dirty="0">
                <a:solidFill>
                  <a:schemeClr val="tx1">
                    <a:lumMod val="50000"/>
                  </a:schemeClr>
                </a:solidFill>
              </a:rPr>
              <a:t>「</a:t>
            </a:r>
            <a:r>
              <a:rPr sz="1875" dirty="0" err="1">
                <a:solidFill>
                  <a:schemeClr val="tx1">
                    <a:lumMod val="50000"/>
                  </a:schemeClr>
                </a:solidFill>
              </a:rPr>
              <a:t>霧黃色</a:t>
            </a:r>
            <a:r>
              <a:rPr sz="1875" dirty="0">
                <a:solidFill>
                  <a:schemeClr val="tx1">
                    <a:lumMod val="50000"/>
                  </a:schemeClr>
                </a:solidFill>
              </a:rPr>
              <a:t>」</a:t>
            </a:r>
            <a:r>
              <a:rPr lang="zh-TW" altLang="en-US" sz="1875" dirty="0">
                <a:solidFill>
                  <a:schemeClr val="tx1">
                    <a:lumMod val="50000"/>
                  </a:schemeClr>
                </a:solidFill>
              </a:rPr>
              <a:t>象徵暖陽</a:t>
            </a:r>
            <a:endParaRPr lang="en-US" altLang="zh-TW" sz="1875" dirty="0">
              <a:solidFill>
                <a:schemeClr val="tx1">
                  <a:lumMod val="50000"/>
                </a:schemeClr>
              </a:solidFill>
            </a:endParaRPr>
          </a:p>
          <a:p>
            <a:pPr algn="ctr" defTabSz="266693">
              <a:defRPr sz="2500" b="1">
                <a:latin typeface="微軟正黑體"/>
                <a:ea typeface="微軟正黑體"/>
                <a:cs typeface="微軟正黑體"/>
                <a:sym typeface="微軟正黑體"/>
              </a:defRPr>
            </a:pPr>
            <a:endParaRPr lang="en-US" sz="1875" dirty="0">
              <a:solidFill>
                <a:schemeClr val="tx1">
                  <a:lumMod val="50000"/>
                </a:schemeClr>
              </a:solidFill>
            </a:endParaRPr>
          </a:p>
          <a:p>
            <a:pPr algn="ctr" defTabSz="266693">
              <a:defRPr sz="2500" b="1">
                <a:latin typeface="微軟正黑體"/>
                <a:ea typeface="微軟正黑體"/>
                <a:cs typeface="微軟正黑體"/>
                <a:sym typeface="微軟正黑體"/>
              </a:defRPr>
            </a:pPr>
            <a:r>
              <a:rPr sz="1875" dirty="0" err="1">
                <a:solidFill>
                  <a:schemeClr val="tx1">
                    <a:lumMod val="50000"/>
                  </a:schemeClr>
                </a:solidFill>
              </a:rPr>
              <a:t>使整體營造出晴空萬里夏日午後的好天氣</a:t>
            </a:r>
            <a:r>
              <a:rPr sz="1875" dirty="0">
                <a:solidFill>
                  <a:schemeClr val="tx1">
                    <a:lumMod val="50000"/>
                  </a:schemeClr>
                </a:solidFill>
              </a:rPr>
              <a:t>！</a:t>
            </a:r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982D830F-3D09-4824-A293-3C5838820C7E}"/>
              </a:ext>
            </a:extLst>
          </p:cNvPr>
          <p:cNvGrpSpPr/>
          <p:nvPr/>
        </p:nvGrpSpPr>
        <p:grpSpPr>
          <a:xfrm>
            <a:off x="3448267" y="2295240"/>
            <a:ext cx="3597527" cy="1434612"/>
            <a:chOff x="3482655" y="2248768"/>
            <a:chExt cx="3597527" cy="1434612"/>
          </a:xfrm>
        </p:grpSpPr>
        <p:grpSp>
          <p:nvGrpSpPr>
            <p:cNvPr id="5" name="群組 4">
              <a:extLst>
                <a:ext uri="{FF2B5EF4-FFF2-40B4-BE49-F238E27FC236}">
                  <a16:creationId xmlns:a16="http://schemas.microsoft.com/office/drawing/2014/main" id="{B58E7641-24E1-4CBD-992F-2C224AFA7C77}"/>
                </a:ext>
              </a:extLst>
            </p:cNvPr>
            <p:cNvGrpSpPr/>
            <p:nvPr/>
          </p:nvGrpSpPr>
          <p:grpSpPr>
            <a:xfrm>
              <a:off x="3482655" y="2248768"/>
              <a:ext cx="935336" cy="1434612"/>
              <a:chOff x="3482655" y="2248768"/>
              <a:chExt cx="935336" cy="1434612"/>
            </a:xfrm>
          </p:grpSpPr>
          <p:sp>
            <p:nvSpPr>
              <p:cNvPr id="585" name="形狀"/>
              <p:cNvSpPr/>
              <p:nvPr/>
            </p:nvSpPr>
            <p:spPr>
              <a:xfrm>
                <a:off x="3482655" y="2248768"/>
                <a:ext cx="935336" cy="85799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50" y="0"/>
                    </a:moveTo>
                    <a:lnTo>
                      <a:pt x="21600" y="99"/>
                    </a:lnTo>
                    <a:lnTo>
                      <a:pt x="21380" y="21600"/>
                    </a:lnTo>
                    <a:lnTo>
                      <a:pt x="0" y="21600"/>
                    </a:lnTo>
                    <a:lnTo>
                      <a:pt x="350" y="0"/>
                    </a:lnTo>
                    <a:close/>
                  </a:path>
                </a:pathLst>
              </a:custGeom>
              <a:solidFill>
                <a:srgbClr val="DCE9F3"/>
              </a:solidFill>
              <a:ln w="12700">
                <a:miter lim="400000"/>
              </a:ln>
              <a:effectLst>
                <a:outerShdw blurRad="63500" dist="25400" dir="5400000" rotWithShape="0">
                  <a:srgbClr val="000000">
                    <a:alpha val="26457"/>
                  </a:srgbClr>
                </a:outerShdw>
              </a:effectLst>
            </p:spPr>
            <p:txBody>
              <a:bodyPr lIns="34289" rIns="34289" anchor="ctr"/>
              <a:lstStyle/>
              <a:p>
                <a:endParaRPr sz="1350"/>
              </a:p>
            </p:txBody>
          </p:sp>
          <p:sp>
            <p:nvSpPr>
              <p:cNvPr id="586" name="#DCE9F3"/>
              <p:cNvSpPr txBox="1"/>
              <p:nvPr/>
            </p:nvSpPr>
            <p:spPr>
              <a:xfrm>
                <a:off x="3535788" y="3155351"/>
                <a:ext cx="829071" cy="300082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34289" rIns="34289">
                <a:spAutoFit/>
              </a:bodyPr>
              <a:lstStyle/>
              <a:p>
                <a:r>
                  <a:rPr sz="135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j-ea"/>
                    <a:ea typeface="+mj-ea"/>
                  </a:rPr>
                  <a:t>#DCE9F3</a:t>
                </a:r>
              </a:p>
            </p:txBody>
          </p:sp>
          <p:sp>
            <p:nvSpPr>
              <p:cNvPr id="587" name="天藍色"/>
              <p:cNvSpPr txBox="1"/>
              <p:nvPr/>
            </p:nvSpPr>
            <p:spPr>
              <a:xfrm>
                <a:off x="3656013" y="3383298"/>
                <a:ext cx="588621" cy="300082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34289" rIns="34289">
                <a:spAutoFit/>
              </a:bodyPr>
              <a:lstStyle>
                <a:lvl1pPr>
                  <a:defRPr b="1">
                    <a:latin typeface="微軟正黑體"/>
                    <a:ea typeface="微軟正黑體"/>
                    <a:cs typeface="微軟正黑體"/>
                    <a:sym typeface="微軟正黑體"/>
                  </a:defRPr>
                </a:lvl1pPr>
              </a:lstStyle>
              <a:p>
                <a:r>
                  <a:rPr lang="zh-TW" altLang="en-US" sz="135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j-ea"/>
                    <a:ea typeface="+mj-ea"/>
                  </a:rPr>
                  <a:t>天空藍</a:t>
                </a:r>
                <a:endParaRPr sz="135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ea"/>
                  <a:ea typeface="+mj-ea"/>
                </a:endParaRPr>
              </a:p>
            </p:txBody>
          </p:sp>
        </p:grpSp>
        <p:grpSp>
          <p:nvGrpSpPr>
            <p:cNvPr id="3" name="群組 2">
              <a:extLst>
                <a:ext uri="{FF2B5EF4-FFF2-40B4-BE49-F238E27FC236}">
                  <a16:creationId xmlns:a16="http://schemas.microsoft.com/office/drawing/2014/main" id="{F168A0A2-DBE5-4778-975D-0A541248CDF3}"/>
                </a:ext>
              </a:extLst>
            </p:cNvPr>
            <p:cNvGrpSpPr/>
            <p:nvPr/>
          </p:nvGrpSpPr>
          <p:grpSpPr>
            <a:xfrm>
              <a:off x="4809624" y="2248768"/>
              <a:ext cx="935336" cy="1434612"/>
              <a:chOff x="4809624" y="2248768"/>
              <a:chExt cx="935336" cy="1434612"/>
            </a:xfrm>
          </p:grpSpPr>
          <p:sp>
            <p:nvSpPr>
              <p:cNvPr id="588" name="形狀"/>
              <p:cNvSpPr/>
              <p:nvPr/>
            </p:nvSpPr>
            <p:spPr>
              <a:xfrm>
                <a:off x="4809624" y="2248768"/>
                <a:ext cx="935336" cy="85799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50" y="0"/>
                    </a:moveTo>
                    <a:lnTo>
                      <a:pt x="21600" y="99"/>
                    </a:lnTo>
                    <a:lnTo>
                      <a:pt x="21380" y="21600"/>
                    </a:lnTo>
                    <a:lnTo>
                      <a:pt x="0" y="21600"/>
                    </a:lnTo>
                    <a:lnTo>
                      <a:pt x="350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0">
                <a:miter lim="400000"/>
              </a:ln>
              <a:effectLst>
                <a:outerShdw blurRad="63500" dist="25400" dir="5400000" rotWithShape="0">
                  <a:srgbClr val="000000">
                    <a:alpha val="26457"/>
                  </a:srgbClr>
                </a:outerShdw>
              </a:effectLst>
            </p:spPr>
            <p:txBody>
              <a:bodyPr lIns="34289" rIns="34289" anchor="ctr"/>
              <a:lstStyle/>
              <a:p>
                <a:endParaRPr sz="1350"/>
              </a:p>
            </p:txBody>
          </p:sp>
          <p:sp>
            <p:nvSpPr>
              <p:cNvPr id="589" name="#FFFFFF"/>
              <p:cNvSpPr txBox="1"/>
              <p:nvPr/>
            </p:nvSpPr>
            <p:spPr>
              <a:xfrm>
                <a:off x="4877184" y="3155351"/>
                <a:ext cx="737700" cy="300082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34289" rIns="34289">
                <a:spAutoFit/>
              </a:bodyPr>
              <a:lstStyle/>
              <a:p>
                <a:r>
                  <a:rPr sz="1350" b="1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j-ea"/>
                    <a:ea typeface="+mj-ea"/>
                  </a:rPr>
                  <a:t>#FFFFFF</a:t>
                </a:r>
              </a:p>
            </p:txBody>
          </p:sp>
          <p:sp>
            <p:nvSpPr>
              <p:cNvPr id="590" name="純淨白"/>
              <p:cNvSpPr txBox="1"/>
              <p:nvPr/>
            </p:nvSpPr>
            <p:spPr>
              <a:xfrm>
                <a:off x="4982982" y="3383298"/>
                <a:ext cx="588621" cy="300082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34289" rIns="34289">
                <a:spAutoFit/>
              </a:bodyPr>
              <a:lstStyle>
                <a:lvl1pPr>
                  <a:defRPr b="1">
                    <a:latin typeface="微軟正黑體"/>
                    <a:ea typeface="微軟正黑體"/>
                    <a:cs typeface="微軟正黑體"/>
                    <a:sym typeface="微軟正黑體"/>
                  </a:defRPr>
                </a:lvl1pPr>
              </a:lstStyle>
              <a:p>
                <a:r>
                  <a:rPr sz="1350" dirty="0" err="1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j-ea"/>
                    <a:ea typeface="+mj-ea"/>
                  </a:rPr>
                  <a:t>純淨白</a:t>
                </a:r>
                <a:endParaRPr sz="135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ea"/>
                  <a:ea typeface="+mj-ea"/>
                </a:endParaRPr>
              </a:p>
            </p:txBody>
          </p:sp>
        </p:grpSp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2F77723C-F73D-4666-BDB6-753F2113CF12}"/>
                </a:ext>
              </a:extLst>
            </p:cNvPr>
            <p:cNvGrpSpPr/>
            <p:nvPr/>
          </p:nvGrpSpPr>
          <p:grpSpPr>
            <a:xfrm>
              <a:off x="6144846" y="2248768"/>
              <a:ext cx="935336" cy="1434612"/>
              <a:chOff x="6144846" y="2248768"/>
              <a:chExt cx="935336" cy="1434612"/>
            </a:xfrm>
          </p:grpSpPr>
          <p:sp>
            <p:nvSpPr>
              <p:cNvPr id="591" name="形狀"/>
              <p:cNvSpPr/>
              <p:nvPr/>
            </p:nvSpPr>
            <p:spPr>
              <a:xfrm>
                <a:off x="6144846" y="2248768"/>
                <a:ext cx="935336" cy="85799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50" y="0"/>
                    </a:moveTo>
                    <a:lnTo>
                      <a:pt x="21600" y="99"/>
                    </a:lnTo>
                    <a:lnTo>
                      <a:pt x="21380" y="21600"/>
                    </a:lnTo>
                    <a:lnTo>
                      <a:pt x="0" y="21600"/>
                    </a:lnTo>
                    <a:lnTo>
                      <a:pt x="350" y="0"/>
                    </a:lnTo>
                    <a:close/>
                  </a:path>
                </a:pathLst>
              </a:custGeom>
              <a:solidFill>
                <a:srgbClr val="F8E4AC"/>
              </a:solidFill>
              <a:ln w="12700">
                <a:miter lim="400000"/>
              </a:ln>
              <a:effectLst>
                <a:outerShdw blurRad="63500" dist="25400" dir="5400000" rotWithShape="0">
                  <a:srgbClr val="000000">
                    <a:alpha val="26457"/>
                  </a:srgbClr>
                </a:outerShdw>
              </a:effectLst>
            </p:spPr>
            <p:txBody>
              <a:bodyPr lIns="34289" rIns="34289" anchor="ctr"/>
              <a:lstStyle/>
              <a:p>
                <a:endParaRPr sz="1350"/>
              </a:p>
            </p:txBody>
          </p:sp>
          <p:sp>
            <p:nvSpPr>
              <p:cNvPr id="592" name="#F8E4AC"/>
              <p:cNvSpPr txBox="1"/>
              <p:nvPr/>
            </p:nvSpPr>
            <p:spPr>
              <a:xfrm>
                <a:off x="6202788" y="3155351"/>
                <a:ext cx="829071" cy="300082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34289" rIns="34289">
                <a:spAutoFit/>
              </a:bodyPr>
              <a:lstStyle/>
              <a:p>
                <a:r>
                  <a:rPr sz="135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j-ea"/>
                    <a:ea typeface="+mj-ea"/>
                  </a:rPr>
                  <a:t>#F8E4AC</a:t>
                </a:r>
              </a:p>
            </p:txBody>
          </p:sp>
          <p:sp>
            <p:nvSpPr>
              <p:cNvPr id="593" name="霧黃色"/>
              <p:cNvSpPr txBox="1"/>
              <p:nvPr/>
            </p:nvSpPr>
            <p:spPr>
              <a:xfrm>
                <a:off x="6318204" y="3383298"/>
                <a:ext cx="588621" cy="300082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34289" rIns="34289">
                <a:spAutoFit/>
              </a:bodyPr>
              <a:lstStyle>
                <a:lvl1pPr>
                  <a:defRPr b="1">
                    <a:latin typeface="微軟正黑體"/>
                    <a:ea typeface="微軟正黑體"/>
                    <a:cs typeface="微軟正黑體"/>
                    <a:sym typeface="微軟正黑體"/>
                  </a:defRPr>
                </a:lvl1pPr>
              </a:lstStyle>
              <a:p>
                <a:r>
                  <a:rPr sz="1350" dirty="0" err="1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j-ea"/>
                    <a:ea typeface="+mj-ea"/>
                  </a:rPr>
                  <a:t>霧黃色</a:t>
                </a:r>
                <a:endParaRPr sz="135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ea"/>
                  <a:ea typeface="+mj-ea"/>
                </a:endParaRPr>
              </a:p>
            </p:txBody>
          </p:sp>
        </p:grpSp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6409AC1A-2B1B-45AC-B8A6-8CAFB6C00FA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>
                <a:solidFill>
                  <a:schemeClr val="tx1">
                    <a:lumMod val="50000"/>
                  </a:schemeClr>
                </a:solidFill>
              </a:rPr>
              <a:t>設計理念</a:t>
            </a:r>
            <a:br>
              <a:rPr lang="zh-TW" altLang="en-US" dirty="0">
                <a:solidFill>
                  <a:schemeClr val="tx1">
                    <a:lumMod val="50000"/>
                  </a:schemeClr>
                </a:solidFill>
              </a:rPr>
            </a:br>
            <a:endParaRPr lang="zh-TW" altLang="en-US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E4B98990-EE2C-43BD-8AC2-B2929C7E29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1198309" y="1066122"/>
            <a:ext cx="6858004" cy="4492488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06F130B0-92C0-4B37-A3A4-C3F26B03371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148" y="2197639"/>
            <a:ext cx="3720339" cy="27902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5C1D2A87-FC5F-4AA5-96A3-85FFDC6EBBF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8651" y="1352218"/>
            <a:ext cx="2445291" cy="1625336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0860EA20-0073-4C58-9453-DDA175D9119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2290" y="1327526"/>
            <a:ext cx="822596" cy="546763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873D6057-6B6B-4EF2-B7B0-A568DE1108A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7961" y="2328280"/>
            <a:ext cx="4036759" cy="2683154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C30ED5B3-829C-4C0D-B984-E2B7EEC5C4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71" t="39947" r="77500" b="39893"/>
          <a:stretch/>
        </p:blipFill>
        <p:spPr bwMode="auto">
          <a:xfrm>
            <a:off x="200472" y="172800"/>
            <a:ext cx="532953" cy="480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1713CFAF-7B6A-4E0E-9881-3CA0DF244347}"/>
              </a:ext>
            </a:extLst>
          </p:cNvPr>
          <p:cNvSpPr txBox="1"/>
          <p:nvPr/>
        </p:nvSpPr>
        <p:spPr>
          <a:xfrm>
            <a:off x="5468040" y="3082753"/>
            <a:ext cx="3805440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050" b="1" dirty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成果展示</a:t>
            </a:r>
            <a:endParaRPr lang="en-US" altLang="zh-TW" sz="4050" b="1" dirty="0">
              <a:solidFill>
                <a:schemeClr val="tx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1052856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>
            <a:extLst>
              <a:ext uri="{FF2B5EF4-FFF2-40B4-BE49-F238E27FC236}">
                <a16:creationId xmlns:a16="http://schemas.microsoft.com/office/drawing/2014/main" id="{0D70C62B-FA3D-420A-9430-6E5D2A36C12B}"/>
              </a:ext>
            </a:extLst>
          </p:cNvPr>
          <p:cNvSpPr txBox="1"/>
          <p:nvPr/>
        </p:nvSpPr>
        <p:spPr>
          <a:xfrm>
            <a:off x="2518742" y="2666728"/>
            <a:ext cx="4868518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4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THANK</a:t>
            </a:r>
            <a:r>
              <a:rPr lang="zh-TW" altLang="en-US" sz="4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4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YOU!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42F952F7-4879-4F98-BE49-ABE52B76467A}"/>
              </a:ext>
            </a:extLst>
          </p:cNvPr>
          <p:cNvSpPr txBox="1"/>
          <p:nvPr/>
        </p:nvSpPr>
        <p:spPr>
          <a:xfrm>
            <a:off x="2518742" y="3285475"/>
            <a:ext cx="4868518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讓浪有窩，讓浪有我</a:t>
            </a:r>
            <a:endParaRPr lang="en-US" altLang="zh-TW" sz="4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DFE2C175-B799-405D-8412-ACF1033254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482805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>
            <a:extLst>
              <a:ext uri="{FF2B5EF4-FFF2-40B4-BE49-F238E27FC236}">
                <a16:creationId xmlns:a16="http://schemas.microsoft.com/office/drawing/2014/main" id="{6BC63622-45DA-479E-9ADB-7F386C684095}"/>
              </a:ext>
            </a:extLst>
          </p:cNvPr>
          <p:cNvSpPr txBox="1"/>
          <p:nvPr/>
        </p:nvSpPr>
        <p:spPr>
          <a:xfrm>
            <a:off x="969057" y="1046978"/>
            <a:ext cx="85559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使用技術</a:t>
            </a:r>
          </a:p>
        </p:txBody>
      </p:sp>
      <p:pic>
        <p:nvPicPr>
          <p:cNvPr id="3" name="Picture 10" descr="HTML入門&amp;amp;基本觀念介紹！ | 快樂學程式">
            <a:extLst>
              <a:ext uri="{FF2B5EF4-FFF2-40B4-BE49-F238E27FC236}">
                <a16:creationId xmlns:a16="http://schemas.microsoft.com/office/drawing/2014/main" id="{8875E446-7C70-4253-8769-103CB6BE0A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5750" y1="40667" x2="34625" y2="28000"/>
                        <a14:foregroundMark x1="42875" y1="29167" x2="46125" y2="45667"/>
                        <a14:foregroundMark x1="46125" y1="25333" x2="46125" y2="67667"/>
                        <a14:foregroundMark x1="48250" y1="22500" x2="34625" y2="60000"/>
                        <a14:foregroundMark x1="47375" y1="29667" x2="32875" y2="67167"/>
                        <a14:foregroundMark x1="54750" y1="32000" x2="39875" y2="68833"/>
                        <a14:foregroundMark x1="58125" y1="34667" x2="44125" y2="71000"/>
                        <a14:foregroundMark x1="60625" y1="37500" x2="44500" y2="73167"/>
                        <a14:foregroundMark x1="61000" y1="44000" x2="50250" y2="72667"/>
                        <a14:foregroundMark x1="64750" y1="43000" x2="46500" y2="79833"/>
                        <a14:foregroundMark x1="66750" y1="54000" x2="51500" y2="75333"/>
                        <a14:foregroundMark x1="41625" y1="31333" x2="66000" y2="34667"/>
                        <a14:foregroundMark x1="45250" y1="35167" x2="56000" y2="34167"/>
                        <a14:foregroundMark x1="39500" y1="36833" x2="54000" y2="32000"/>
                        <a14:foregroundMark x1="41125" y1="33000" x2="41125" y2="34167"/>
                        <a14:foregroundMark x1="42875" y1="30833" x2="37000" y2="41833"/>
                        <a14:foregroundMark x1="43250" y1="29167" x2="39875" y2="45667"/>
                        <a14:foregroundMark x1="49375" y1="27500" x2="53125" y2="48500"/>
                        <a14:foregroundMark x1="58875" y1="31333" x2="62000" y2="51333"/>
                        <a14:foregroundMark x1="62000" y1="51333" x2="49000" y2="69833"/>
                        <a14:foregroundMark x1="49000" y1="69833" x2="41125" y2="71500"/>
                        <a14:backgroundMark x1="11875" y1="19333" x2="11875" y2="19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517" r="22934"/>
          <a:stretch/>
        </p:blipFill>
        <p:spPr bwMode="auto">
          <a:xfrm>
            <a:off x="1345762" y="2228488"/>
            <a:ext cx="1251134" cy="150018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7" name="群組 26">
            <a:extLst>
              <a:ext uri="{FF2B5EF4-FFF2-40B4-BE49-F238E27FC236}">
                <a16:creationId xmlns:a16="http://schemas.microsoft.com/office/drawing/2014/main" id="{EEC4CA09-21F5-4E7B-BA8F-00AE479DFBA3}"/>
              </a:ext>
            </a:extLst>
          </p:cNvPr>
          <p:cNvGrpSpPr/>
          <p:nvPr/>
        </p:nvGrpSpPr>
        <p:grpSpPr>
          <a:xfrm>
            <a:off x="2593047" y="2228488"/>
            <a:ext cx="1295367" cy="1500188"/>
            <a:chOff x="-1308651" y="3904767"/>
            <a:chExt cx="1727156" cy="2000250"/>
          </a:xfrm>
        </p:grpSpPr>
        <p:pic>
          <p:nvPicPr>
            <p:cNvPr id="4" name="Picture 10" descr="HTML入門&amp;amp;基本觀念介紹！ | 快樂學程式">
              <a:extLst>
                <a:ext uri="{FF2B5EF4-FFF2-40B4-BE49-F238E27FC236}">
                  <a16:creationId xmlns:a16="http://schemas.microsoft.com/office/drawing/2014/main" id="{39151E5C-B930-49DB-94BF-2825B3788A0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5750" y1="40667" x2="34625" y2="28000"/>
                          <a14:foregroundMark x1="42875" y1="29167" x2="46125" y2="45667"/>
                          <a14:foregroundMark x1="46125" y1="25333" x2="46125" y2="67667"/>
                          <a14:foregroundMark x1="48250" y1="22500" x2="34625" y2="60000"/>
                          <a14:foregroundMark x1="47375" y1="29667" x2="32875" y2="67167"/>
                          <a14:foregroundMark x1="54750" y1="32000" x2="39875" y2="68833"/>
                          <a14:foregroundMark x1="58125" y1="34667" x2="44125" y2="71000"/>
                          <a14:foregroundMark x1="60625" y1="37500" x2="44500" y2="73167"/>
                          <a14:foregroundMark x1="61000" y1="44000" x2="50250" y2="72667"/>
                          <a14:foregroundMark x1="64750" y1="43000" x2="46500" y2="79833"/>
                          <a14:foregroundMark x1="66750" y1="54000" x2="51500" y2="75333"/>
                          <a14:foregroundMark x1="41625" y1="31333" x2="66000" y2="34667"/>
                          <a14:foregroundMark x1="45250" y1="35167" x2="56000" y2="34167"/>
                          <a14:foregroundMark x1="39500" y1="36833" x2="54000" y2="32000"/>
                          <a14:foregroundMark x1="41125" y1="33000" x2="41125" y2="34167"/>
                          <a14:foregroundMark x1="42875" y1="30833" x2="37000" y2="41833"/>
                          <a14:foregroundMark x1="43250" y1="29167" x2="39875" y2="45667"/>
                          <a14:foregroundMark x1="49375" y1="27500" x2="53125" y2="48500"/>
                          <a14:foregroundMark x1="58875" y1="31333" x2="62000" y2="51333"/>
                          <a14:foregroundMark x1="62000" y1="51333" x2="49000" y2="69833"/>
                          <a14:foregroundMark x1="49000" y1="69833" x2="41125" y2="71500"/>
                          <a14:backgroundMark x1="11875" y1="19333" x2="11875" y2="193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517" r="22934"/>
            <a:stretch/>
          </p:blipFill>
          <p:spPr bwMode="auto">
            <a:xfrm>
              <a:off x="-1308651" y="3904767"/>
              <a:ext cx="1668178" cy="200025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12" descr="CSS div背景圖片RWD Background-img - ucamc">
              <a:extLst>
                <a:ext uri="{FF2B5EF4-FFF2-40B4-BE49-F238E27FC236}">
                  <a16:creationId xmlns:a16="http://schemas.microsoft.com/office/drawing/2014/main" id="{2510D8F0-3129-48E7-B14B-17824B38C4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217424" y="4086928"/>
              <a:ext cx="1635929" cy="1635929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23DB11EA-E4CA-466A-A7C3-835612D6B0D3}"/>
              </a:ext>
            </a:extLst>
          </p:cNvPr>
          <p:cNvGrpSpPr/>
          <p:nvPr/>
        </p:nvGrpSpPr>
        <p:grpSpPr>
          <a:xfrm>
            <a:off x="3884563" y="2228488"/>
            <a:ext cx="1251134" cy="1500188"/>
            <a:chOff x="268300" y="3904767"/>
            <a:chExt cx="1668178" cy="2000250"/>
          </a:xfrm>
        </p:grpSpPr>
        <p:pic>
          <p:nvPicPr>
            <p:cNvPr id="5" name="Picture 10" descr="HTML入門&amp;amp;基本觀念介紹！ | 快樂學程式">
              <a:extLst>
                <a:ext uri="{FF2B5EF4-FFF2-40B4-BE49-F238E27FC236}">
                  <a16:creationId xmlns:a16="http://schemas.microsoft.com/office/drawing/2014/main" id="{71B32B2B-A0B3-4580-9331-11188FCC9D7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5750" y1="40667" x2="34625" y2="28000"/>
                          <a14:foregroundMark x1="42875" y1="29167" x2="46125" y2="45667"/>
                          <a14:foregroundMark x1="46125" y1="25333" x2="46125" y2="67667"/>
                          <a14:foregroundMark x1="48250" y1="22500" x2="34625" y2="60000"/>
                          <a14:foregroundMark x1="47375" y1="29667" x2="32875" y2="67167"/>
                          <a14:foregroundMark x1="54750" y1="32000" x2="39875" y2="68833"/>
                          <a14:foregroundMark x1="58125" y1="34667" x2="44125" y2="71000"/>
                          <a14:foregroundMark x1="60625" y1="37500" x2="44500" y2="73167"/>
                          <a14:foregroundMark x1="61000" y1="44000" x2="50250" y2="72667"/>
                          <a14:foregroundMark x1="64750" y1="43000" x2="46500" y2="79833"/>
                          <a14:foregroundMark x1="66750" y1="54000" x2="51500" y2="75333"/>
                          <a14:foregroundMark x1="41625" y1="31333" x2="66000" y2="34667"/>
                          <a14:foregroundMark x1="45250" y1="35167" x2="56000" y2="34167"/>
                          <a14:foregroundMark x1="39500" y1="36833" x2="54000" y2="32000"/>
                          <a14:foregroundMark x1="41125" y1="33000" x2="41125" y2="34167"/>
                          <a14:foregroundMark x1="42875" y1="30833" x2="37000" y2="41833"/>
                          <a14:foregroundMark x1="43250" y1="29167" x2="39875" y2="45667"/>
                          <a14:foregroundMark x1="49375" y1="27500" x2="53125" y2="48500"/>
                          <a14:foregroundMark x1="58875" y1="31333" x2="62000" y2="51333"/>
                          <a14:foregroundMark x1="62000" y1="51333" x2="49000" y2="69833"/>
                          <a14:foregroundMark x1="49000" y1="69833" x2="41125" y2="71500"/>
                          <a14:backgroundMark x1="11875" y1="19333" x2="11875" y2="193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517" r="22934"/>
            <a:stretch/>
          </p:blipFill>
          <p:spPr bwMode="auto">
            <a:xfrm>
              <a:off x="268300" y="3904767"/>
              <a:ext cx="1668178" cy="200025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5" name="群組 24">
              <a:extLst>
                <a:ext uri="{FF2B5EF4-FFF2-40B4-BE49-F238E27FC236}">
                  <a16:creationId xmlns:a16="http://schemas.microsoft.com/office/drawing/2014/main" id="{688BD9CC-E26C-4EB4-B071-EC0D0CB4DDAD}"/>
                </a:ext>
              </a:extLst>
            </p:cNvPr>
            <p:cNvGrpSpPr/>
            <p:nvPr/>
          </p:nvGrpSpPr>
          <p:grpSpPr>
            <a:xfrm>
              <a:off x="464698" y="4176651"/>
              <a:ext cx="1456483" cy="1456483"/>
              <a:chOff x="5241164" y="2174760"/>
              <a:chExt cx="1456483" cy="1456483"/>
            </a:xfrm>
          </p:grpSpPr>
          <p:sp>
            <p:nvSpPr>
              <p:cNvPr id="11" name="橢圓 10">
                <a:extLst>
                  <a:ext uri="{FF2B5EF4-FFF2-40B4-BE49-F238E27FC236}">
                    <a16:creationId xmlns:a16="http://schemas.microsoft.com/office/drawing/2014/main" id="{56380DF5-882B-4003-84FF-6EC219F1157D}"/>
                  </a:ext>
                </a:extLst>
              </p:cNvPr>
              <p:cNvSpPr/>
              <p:nvPr/>
            </p:nvSpPr>
            <p:spPr>
              <a:xfrm>
                <a:off x="5241164" y="2174760"/>
                <a:ext cx="1456483" cy="1456483"/>
              </a:xfrm>
              <a:prstGeom prst="ellipse">
                <a:avLst/>
              </a:prstGeom>
              <a:solidFill>
                <a:srgbClr val="FFC73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350"/>
              </a:p>
            </p:txBody>
          </p:sp>
          <p:pic>
            <p:nvPicPr>
              <p:cNvPr id="12" name="Picture 16" descr="網頁設計常用的三種語言">
                <a:extLst>
                  <a:ext uri="{FF2B5EF4-FFF2-40B4-BE49-F238E27FC236}">
                    <a16:creationId xmlns:a16="http://schemas.microsoft.com/office/drawing/2014/main" id="{F591BC9A-E7AF-4F29-8B65-ED0ECECF91B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0000" b="97000" l="10000" r="90000">
                            <a14:foregroundMark x1="37833" y1="60833" x2="40333" y2="82500"/>
                            <a14:foregroundMark x1="40333" y1="82500" x2="41167" y2="82000"/>
                            <a14:foregroundMark x1="45000" y1="65667" x2="41333" y2="93333"/>
                            <a14:foregroundMark x1="41333" y1="93333" x2="41667" y2="94167"/>
                            <a14:foregroundMark x1="50500" y1="68500" x2="47000" y2="91667"/>
                            <a14:foregroundMark x1="58167" y1="67000" x2="54000" y2="87833"/>
                            <a14:foregroundMark x1="58333" y1="66167" x2="55333" y2="85667"/>
                            <a14:foregroundMark x1="58333" y1="77667" x2="49000" y2="90333"/>
                            <a14:foregroundMark x1="49000" y1="90333" x2="52833" y2="97000"/>
                            <a14:foregroundMark x1="54333" y1="85500" x2="52833" y2="76167"/>
                            <a14:foregroundMark x1="52833" y1="76167" x2="44667" y2="72500"/>
                            <a14:foregroundMark x1="44667" y1="72500" x2="45000" y2="71500"/>
                            <a14:foregroundMark x1="47667" y1="71333" x2="59167" y2="70167"/>
                            <a14:foregroundMark x1="59167" y1="70167" x2="51333" y2="68167"/>
                            <a14:foregroundMark x1="55667" y1="68167" x2="46667" y2="69000"/>
                            <a14:foregroundMark x1="47167" y1="50000" x2="46852" y2="54942"/>
                            <a14:foregroundMark x1="51099" y1="51500" x2="51176" y2="53302"/>
                            <a14:foregroundMark x1="51056" y1="50487" x2="51066" y2="50713"/>
                            <a14:foregroundMark x1="52500" y1="53749" x2="52500" y2="55228"/>
                            <a14:foregroundMark x1="52921" y1="53290" x2="52883" y2="55779"/>
                            <a14:foregroundMark x1="52949" y1="51500" x2="52941" y2="52035"/>
                            <a14:foregroundMark x1="52981" y1="49447" x2="52975" y2="49828"/>
                            <a14:foregroundMark x1="47500" y1="49500" x2="46593" y2="54942"/>
                            <a14:foregroundMark x1="46208" y1="59863" x2="46167" y2="60333"/>
                            <a14:foregroundMark x1="47167" y1="49000" x2="46643" y2="54942"/>
                            <a14:foregroundMark x1="42833" y1="69167" x2="42833" y2="76167"/>
                            <a14:foregroundMark x1="40667" y1="65000" x2="41167" y2="77333"/>
                            <a14:backgroundMark x1="13667" y1="12667" x2="14500" y2="43000"/>
                            <a14:backgroundMark x1="21500" y1="15833" x2="21833" y2="46167"/>
                            <a14:backgroundMark x1="52667" y1="51500" x2="52667" y2="51500"/>
                            <a14:backgroundMark x1="53000" y1="51500" x2="53000" y2="51500"/>
                            <a14:backgroundMark x1="52667" y1="51000" x2="52667" y2="51000"/>
                            <a14:backgroundMark x1="52667" y1="51500" x2="51833" y2="51167"/>
                            <a14:backgroundMark x1="51167" y1="50167" x2="51167" y2="50167"/>
                            <a14:backgroundMark x1="51167" y1="50667" x2="51500" y2="51333"/>
                            <a14:backgroundMark x1="51000" y1="50167" x2="51000" y2="50167"/>
                            <a14:backgroundMark x1="51167" y1="50000" x2="51167" y2="50000"/>
                            <a14:backgroundMark x1="52500" y1="47500" x2="53500" y2="49167"/>
                            <a14:backgroundMark x1="52333" y1="46833" x2="53500" y2="48333"/>
                            <a14:backgroundMark x1="53333" y1="51833" x2="52833" y2="51167"/>
                            <a14:backgroundMark x1="52833" y1="52000" x2="53667" y2="52833"/>
                            <a14:backgroundMark x1="53167" y1="56833" x2="53333" y2="58000"/>
                            <a14:backgroundMark x1="52667" y1="58333" x2="53500" y2="58500"/>
                            <a14:backgroundMark x1="53500" y1="56667" x2="51000" y2="57000"/>
                            <a14:backgroundMark x1="46333" y1="57333" x2="47833" y2="57833"/>
                            <a14:backgroundMark x1="47167" y1="57333" x2="45500" y2="57333"/>
                            <a14:backgroundMark x1="48667" y1="57333" x2="46167" y2="5733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238" t="45111" r="22379"/>
              <a:stretch/>
            </p:blipFill>
            <p:spPr bwMode="auto">
              <a:xfrm>
                <a:off x="5490200" y="2360053"/>
                <a:ext cx="1037270" cy="1066531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26" name="群組 25">
            <a:extLst>
              <a:ext uri="{FF2B5EF4-FFF2-40B4-BE49-F238E27FC236}">
                <a16:creationId xmlns:a16="http://schemas.microsoft.com/office/drawing/2014/main" id="{5AB5C79B-6928-4E4E-82FF-BE72F5811F10}"/>
              </a:ext>
            </a:extLst>
          </p:cNvPr>
          <p:cNvGrpSpPr/>
          <p:nvPr/>
        </p:nvGrpSpPr>
        <p:grpSpPr>
          <a:xfrm>
            <a:off x="5131849" y="2228488"/>
            <a:ext cx="1251134" cy="1500188"/>
            <a:chOff x="6621717" y="1885536"/>
            <a:chExt cx="1668178" cy="2000250"/>
          </a:xfrm>
        </p:grpSpPr>
        <p:pic>
          <p:nvPicPr>
            <p:cNvPr id="7" name="Picture 10" descr="HTML入門&amp;amp;基本觀念介紹！ | 快樂學程式">
              <a:extLst>
                <a:ext uri="{FF2B5EF4-FFF2-40B4-BE49-F238E27FC236}">
                  <a16:creationId xmlns:a16="http://schemas.microsoft.com/office/drawing/2014/main" id="{F7598548-C5CE-43BD-8AB9-DA6C9E732D2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5750" y1="40667" x2="34625" y2="28000"/>
                          <a14:foregroundMark x1="42875" y1="29167" x2="46125" y2="45667"/>
                          <a14:foregroundMark x1="46125" y1="25333" x2="46125" y2="67667"/>
                          <a14:foregroundMark x1="48250" y1="22500" x2="34625" y2="60000"/>
                          <a14:foregroundMark x1="47375" y1="29667" x2="32875" y2="67167"/>
                          <a14:foregroundMark x1="54750" y1="32000" x2="39875" y2="68833"/>
                          <a14:foregroundMark x1="58125" y1="34667" x2="44125" y2="71000"/>
                          <a14:foregroundMark x1="60625" y1="37500" x2="44500" y2="73167"/>
                          <a14:foregroundMark x1="61000" y1="44000" x2="50250" y2="72667"/>
                          <a14:foregroundMark x1="64750" y1="43000" x2="46500" y2="79833"/>
                          <a14:foregroundMark x1="66750" y1="54000" x2="51500" y2="75333"/>
                          <a14:foregroundMark x1="41625" y1="31333" x2="66000" y2="34667"/>
                          <a14:foregroundMark x1="45250" y1="35167" x2="56000" y2="34167"/>
                          <a14:foregroundMark x1="39500" y1="36833" x2="54000" y2="32000"/>
                          <a14:foregroundMark x1="41125" y1="33000" x2="41125" y2="34167"/>
                          <a14:foregroundMark x1="42875" y1="30833" x2="37000" y2="41833"/>
                          <a14:foregroundMark x1="43250" y1="29167" x2="39875" y2="45667"/>
                          <a14:foregroundMark x1="49375" y1="27500" x2="53125" y2="48500"/>
                          <a14:foregroundMark x1="58875" y1="31333" x2="62000" y2="51333"/>
                          <a14:foregroundMark x1="62000" y1="51333" x2="49000" y2="69833"/>
                          <a14:foregroundMark x1="49000" y1="69833" x2="41125" y2="71500"/>
                          <a14:backgroundMark x1="11875" y1="19333" x2="11875" y2="193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517" r="22934"/>
            <a:stretch/>
          </p:blipFill>
          <p:spPr bwMode="auto">
            <a:xfrm>
              <a:off x="6621717" y="1885536"/>
              <a:ext cx="1668178" cy="200025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2" descr="jQuery CDN 掛掉改用其他或本地端檔案JavaScript 語法教學| 跳板俱樂部">
              <a:extLst>
                <a:ext uri="{FF2B5EF4-FFF2-40B4-BE49-F238E27FC236}">
                  <a16:creationId xmlns:a16="http://schemas.microsoft.com/office/drawing/2014/main" id="{85D95CA8-9CFF-4342-AE6A-68EF30DB16A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011" r="23120"/>
            <a:stretch/>
          </p:blipFill>
          <p:spPr bwMode="auto">
            <a:xfrm>
              <a:off x="6815900" y="2176176"/>
              <a:ext cx="1470039" cy="1437881"/>
            </a:xfrm>
            <a:prstGeom prst="roundRect">
              <a:avLst>
                <a:gd name="adj" fmla="val 50000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" name="群組 22">
            <a:extLst>
              <a:ext uri="{FF2B5EF4-FFF2-40B4-BE49-F238E27FC236}">
                <a16:creationId xmlns:a16="http://schemas.microsoft.com/office/drawing/2014/main" id="{BEE8295D-2801-4A0E-A3EA-05CE2B78E4C9}"/>
              </a:ext>
            </a:extLst>
          </p:cNvPr>
          <p:cNvGrpSpPr/>
          <p:nvPr/>
        </p:nvGrpSpPr>
        <p:grpSpPr>
          <a:xfrm>
            <a:off x="4505424" y="3592056"/>
            <a:ext cx="1252853" cy="1500188"/>
            <a:chOff x="5043620" y="3805193"/>
            <a:chExt cx="1670470" cy="2000250"/>
          </a:xfrm>
        </p:grpSpPr>
        <p:pic>
          <p:nvPicPr>
            <p:cNvPr id="9" name="Picture 10" descr="HTML入門&amp;amp;基本觀念介紹！ | 快樂學程式">
              <a:extLst>
                <a:ext uri="{FF2B5EF4-FFF2-40B4-BE49-F238E27FC236}">
                  <a16:creationId xmlns:a16="http://schemas.microsoft.com/office/drawing/2014/main" id="{2B7517F8-DAA1-4806-A2D0-EC4B82B00D1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5750" y1="40667" x2="34625" y2="28000"/>
                          <a14:foregroundMark x1="42875" y1="29167" x2="46125" y2="45667"/>
                          <a14:foregroundMark x1="46125" y1="25333" x2="46125" y2="67667"/>
                          <a14:foregroundMark x1="48250" y1="22500" x2="34625" y2="60000"/>
                          <a14:foregroundMark x1="47375" y1="29667" x2="32875" y2="67167"/>
                          <a14:foregroundMark x1="54750" y1="32000" x2="39875" y2="68833"/>
                          <a14:foregroundMark x1="58125" y1="34667" x2="44125" y2="71000"/>
                          <a14:foregroundMark x1="60625" y1="37500" x2="44500" y2="73167"/>
                          <a14:foregroundMark x1="61000" y1="44000" x2="50250" y2="72667"/>
                          <a14:foregroundMark x1="64750" y1="43000" x2="46500" y2="79833"/>
                          <a14:foregroundMark x1="66750" y1="54000" x2="51500" y2="75333"/>
                          <a14:foregroundMark x1="41625" y1="31333" x2="66000" y2="34667"/>
                          <a14:foregroundMark x1="45250" y1="35167" x2="56000" y2="34167"/>
                          <a14:foregroundMark x1="39500" y1="36833" x2="54000" y2="32000"/>
                          <a14:foregroundMark x1="41125" y1="33000" x2="41125" y2="34167"/>
                          <a14:foregroundMark x1="42875" y1="30833" x2="37000" y2="41833"/>
                          <a14:foregroundMark x1="43250" y1="29167" x2="39875" y2="45667"/>
                          <a14:foregroundMark x1="49375" y1="27500" x2="53125" y2="48500"/>
                          <a14:foregroundMark x1="58875" y1="31333" x2="62000" y2="51333"/>
                          <a14:foregroundMark x1="62000" y1="51333" x2="49000" y2="69833"/>
                          <a14:foregroundMark x1="49000" y1="69833" x2="41125" y2="71500"/>
                          <a14:backgroundMark x1="11875" y1="19333" x2="11875" y2="193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517" r="22934"/>
            <a:stretch/>
          </p:blipFill>
          <p:spPr bwMode="auto">
            <a:xfrm>
              <a:off x="5043620" y="3805193"/>
              <a:ext cx="1668178" cy="200025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4" descr="Bootstrap (front-end framework) - Bauman National Library">
              <a:extLst>
                <a:ext uri="{FF2B5EF4-FFF2-40B4-BE49-F238E27FC236}">
                  <a16:creationId xmlns:a16="http://schemas.microsoft.com/office/drawing/2014/main" id="{017CABCB-67C2-4D94-A45F-FB70F43C84E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30296" y="4071079"/>
              <a:ext cx="1483794" cy="1483794"/>
            </a:xfrm>
            <a:prstGeom prst="roundRect">
              <a:avLst>
                <a:gd name="adj" fmla="val 50000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B91A37BF-3AE1-41ED-9FA3-0F8D4ADC5507}"/>
              </a:ext>
            </a:extLst>
          </p:cNvPr>
          <p:cNvGrpSpPr/>
          <p:nvPr/>
        </p:nvGrpSpPr>
        <p:grpSpPr>
          <a:xfrm>
            <a:off x="3258138" y="3592056"/>
            <a:ext cx="1251134" cy="1500188"/>
            <a:chOff x="3406949" y="3845490"/>
            <a:chExt cx="1668178" cy="2000250"/>
          </a:xfrm>
        </p:grpSpPr>
        <p:pic>
          <p:nvPicPr>
            <p:cNvPr id="8" name="Picture 10" descr="HTML入門&amp;amp;基本觀念介紹！ | 快樂學程式">
              <a:extLst>
                <a:ext uri="{FF2B5EF4-FFF2-40B4-BE49-F238E27FC236}">
                  <a16:creationId xmlns:a16="http://schemas.microsoft.com/office/drawing/2014/main" id="{7CE986ED-47AA-404B-9EA3-6BB4DB42177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5750" y1="40667" x2="34625" y2="28000"/>
                          <a14:foregroundMark x1="42875" y1="29167" x2="46125" y2="45667"/>
                          <a14:foregroundMark x1="46125" y1="25333" x2="46125" y2="67667"/>
                          <a14:foregroundMark x1="48250" y1="22500" x2="34625" y2="60000"/>
                          <a14:foregroundMark x1="47375" y1="29667" x2="32875" y2="67167"/>
                          <a14:foregroundMark x1="54750" y1="32000" x2="39875" y2="68833"/>
                          <a14:foregroundMark x1="58125" y1="34667" x2="44125" y2="71000"/>
                          <a14:foregroundMark x1="60625" y1="37500" x2="44500" y2="73167"/>
                          <a14:foregroundMark x1="61000" y1="44000" x2="50250" y2="72667"/>
                          <a14:foregroundMark x1="64750" y1="43000" x2="46500" y2="79833"/>
                          <a14:foregroundMark x1="66750" y1="54000" x2="51500" y2="75333"/>
                          <a14:foregroundMark x1="41625" y1="31333" x2="66000" y2="34667"/>
                          <a14:foregroundMark x1="45250" y1="35167" x2="56000" y2="34167"/>
                          <a14:foregroundMark x1="39500" y1="36833" x2="54000" y2="32000"/>
                          <a14:foregroundMark x1="41125" y1="33000" x2="41125" y2="34167"/>
                          <a14:foregroundMark x1="42875" y1="30833" x2="37000" y2="41833"/>
                          <a14:foregroundMark x1="43250" y1="29167" x2="39875" y2="45667"/>
                          <a14:foregroundMark x1="49375" y1="27500" x2="53125" y2="48500"/>
                          <a14:foregroundMark x1="58875" y1="31333" x2="62000" y2="51333"/>
                          <a14:foregroundMark x1="62000" y1="51333" x2="49000" y2="69833"/>
                          <a14:foregroundMark x1="49000" y1="69833" x2="41125" y2="71500"/>
                          <a14:backgroundMark x1="11875" y1="19333" x2="11875" y2="193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517" r="22934"/>
            <a:stretch/>
          </p:blipFill>
          <p:spPr bwMode="auto">
            <a:xfrm>
              <a:off x="3406949" y="3845490"/>
              <a:ext cx="1668178" cy="200025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6" descr="Font Awesome">
              <a:extLst>
                <a:ext uri="{FF2B5EF4-FFF2-40B4-BE49-F238E27FC236}">
                  <a16:creationId xmlns:a16="http://schemas.microsoft.com/office/drawing/2014/main" id="{23DA3BB9-49F7-4702-A57F-D81567C3BCA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317" r="24095"/>
            <a:stretch/>
          </p:blipFill>
          <p:spPr bwMode="auto">
            <a:xfrm>
              <a:off x="3598056" y="4150644"/>
              <a:ext cx="1466674" cy="1436915"/>
            </a:xfrm>
            <a:prstGeom prst="roundRect">
              <a:avLst>
                <a:gd name="adj" fmla="val 50000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" name="圖片 19">
            <a:extLst>
              <a:ext uri="{FF2B5EF4-FFF2-40B4-BE49-F238E27FC236}">
                <a16:creationId xmlns:a16="http://schemas.microsoft.com/office/drawing/2014/main" id="{CCD5FB7B-F6C2-4C0F-9FDE-F7B6FFD320C8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0503" y="3797334"/>
            <a:ext cx="1089634" cy="1089634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grpSp>
        <p:nvGrpSpPr>
          <p:cNvPr id="24" name="群組 23">
            <a:extLst>
              <a:ext uri="{FF2B5EF4-FFF2-40B4-BE49-F238E27FC236}">
                <a16:creationId xmlns:a16="http://schemas.microsoft.com/office/drawing/2014/main" id="{635BAD47-7810-4B12-ACB0-2C68841437FF}"/>
              </a:ext>
            </a:extLst>
          </p:cNvPr>
          <p:cNvGrpSpPr/>
          <p:nvPr/>
        </p:nvGrpSpPr>
        <p:grpSpPr>
          <a:xfrm>
            <a:off x="6022783" y="3795970"/>
            <a:ext cx="1092362" cy="1092362"/>
            <a:chOff x="6946350" y="4009057"/>
            <a:chExt cx="1456483" cy="1456483"/>
          </a:xfrm>
        </p:grpSpPr>
        <p:sp>
          <p:nvSpPr>
            <p:cNvPr id="21" name="橢圓 20">
              <a:extLst>
                <a:ext uri="{FF2B5EF4-FFF2-40B4-BE49-F238E27FC236}">
                  <a16:creationId xmlns:a16="http://schemas.microsoft.com/office/drawing/2014/main" id="{DEE5D02F-065B-4D09-93E9-23237D20A104}"/>
                </a:ext>
              </a:extLst>
            </p:cNvPr>
            <p:cNvSpPr/>
            <p:nvPr/>
          </p:nvSpPr>
          <p:spPr>
            <a:xfrm>
              <a:off x="6946350" y="4009057"/>
              <a:ext cx="1456483" cy="1456483"/>
            </a:xfrm>
            <a:prstGeom prst="ellipse">
              <a:avLst/>
            </a:prstGeom>
            <a:solidFill>
              <a:srgbClr val="90C53F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350"/>
            </a:p>
          </p:txBody>
        </p:sp>
        <p:pic>
          <p:nvPicPr>
            <p:cNvPr id="16" name="圖片 15">
              <a:extLst>
                <a:ext uri="{FF2B5EF4-FFF2-40B4-BE49-F238E27FC236}">
                  <a16:creationId xmlns:a16="http://schemas.microsoft.com/office/drawing/2014/main" id="{1AAFA90F-38D6-46AB-8CC3-5FAEA783A9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648" t="13354" r="31402" b="23168"/>
            <a:stretch/>
          </p:blipFill>
          <p:spPr>
            <a:xfrm>
              <a:off x="7148811" y="4222884"/>
              <a:ext cx="1049857" cy="921966"/>
            </a:xfrm>
            <a:prstGeom prst="rect">
              <a:avLst/>
            </a:prstGeom>
          </p:spPr>
        </p:pic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E91D03B1-3431-4245-86B3-5FE0FEE82F1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441563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>
            <a:extLst>
              <a:ext uri="{FF2B5EF4-FFF2-40B4-BE49-F238E27FC236}">
                <a16:creationId xmlns:a16="http://schemas.microsoft.com/office/drawing/2014/main" id="{6BC63622-45DA-479E-9ADB-7F386C684095}"/>
              </a:ext>
            </a:extLst>
          </p:cNvPr>
          <p:cNvSpPr txBox="1"/>
          <p:nvPr/>
        </p:nvSpPr>
        <p:spPr>
          <a:xfrm>
            <a:off x="969057" y="1046978"/>
            <a:ext cx="85559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使用技術</a:t>
            </a:r>
          </a:p>
        </p:txBody>
      </p:sp>
      <p:sp>
        <p:nvSpPr>
          <p:cNvPr id="43" name="手繪多邊形: 圖案 42">
            <a:extLst>
              <a:ext uri="{FF2B5EF4-FFF2-40B4-BE49-F238E27FC236}">
                <a16:creationId xmlns:a16="http://schemas.microsoft.com/office/drawing/2014/main" id="{329A9BAD-68C2-44BB-A603-8CB82A1D9E86}"/>
              </a:ext>
            </a:extLst>
          </p:cNvPr>
          <p:cNvSpPr/>
          <p:nvPr/>
        </p:nvSpPr>
        <p:spPr>
          <a:xfrm>
            <a:off x="2400244" y="972837"/>
            <a:ext cx="4731026" cy="4731026"/>
          </a:xfrm>
          <a:custGeom>
            <a:avLst/>
            <a:gdLst>
              <a:gd name="connsiteX0" fmla="*/ 2677311 w 3771900"/>
              <a:gd name="connsiteY0" fmla="*/ 601386 h 3771900"/>
              <a:gd name="connsiteX1" fmla="*/ 2970705 w 3771900"/>
              <a:gd name="connsiteY1" fmla="*/ 355186 h 3771900"/>
              <a:gd name="connsiteX2" fmla="*/ 3205092 w 3771900"/>
              <a:gd name="connsiteY2" fmla="*/ 551861 h 3771900"/>
              <a:gd name="connsiteX3" fmla="*/ 3013580 w 3771900"/>
              <a:gd name="connsiteY3" fmla="*/ 883550 h 3771900"/>
              <a:gd name="connsiteX4" fmla="*/ 3317869 w 3771900"/>
              <a:gd name="connsiteY4" fmla="*/ 1410594 h 3771900"/>
              <a:gd name="connsiteX5" fmla="*/ 3700876 w 3771900"/>
              <a:gd name="connsiteY5" fmla="*/ 1410584 h 3771900"/>
              <a:gd name="connsiteX6" fmla="*/ 3754008 w 3771900"/>
              <a:gd name="connsiteY6" fmla="*/ 1711907 h 3771900"/>
              <a:gd name="connsiteX7" fmla="*/ 3394096 w 3771900"/>
              <a:gd name="connsiteY7" fmla="*/ 1842894 h 3771900"/>
              <a:gd name="connsiteX8" fmla="*/ 3288418 w 3771900"/>
              <a:gd name="connsiteY8" fmla="*/ 2442226 h 3771900"/>
              <a:gd name="connsiteX9" fmla="*/ 3581824 w 3771900"/>
              <a:gd name="connsiteY9" fmla="*/ 2688410 h 3771900"/>
              <a:gd name="connsiteX10" fmla="*/ 3428838 w 3771900"/>
              <a:gd name="connsiteY10" fmla="*/ 2953390 h 3771900"/>
              <a:gd name="connsiteX11" fmla="*/ 3068933 w 3771900"/>
              <a:gd name="connsiteY11" fmla="*/ 2822384 h 3771900"/>
              <a:gd name="connsiteX12" fmla="*/ 2602735 w 3771900"/>
              <a:gd name="connsiteY12" fmla="*/ 3213571 h 3771900"/>
              <a:gd name="connsiteX13" fmla="*/ 2669253 w 3771900"/>
              <a:gd name="connsiteY13" fmla="*/ 3590757 h 3771900"/>
              <a:gd name="connsiteX14" fmla="*/ 2381734 w 3771900"/>
              <a:gd name="connsiteY14" fmla="*/ 3695406 h 3771900"/>
              <a:gd name="connsiteX15" fmla="*/ 2190239 w 3771900"/>
              <a:gd name="connsiteY15" fmla="*/ 3363707 h 3771900"/>
              <a:gd name="connsiteX16" fmla="*/ 1581661 w 3771900"/>
              <a:gd name="connsiteY16" fmla="*/ 3363707 h 3771900"/>
              <a:gd name="connsiteX17" fmla="*/ 1390166 w 3771900"/>
              <a:gd name="connsiteY17" fmla="*/ 3695406 h 3771900"/>
              <a:gd name="connsiteX18" fmla="*/ 1102647 w 3771900"/>
              <a:gd name="connsiteY18" fmla="*/ 3590757 h 3771900"/>
              <a:gd name="connsiteX19" fmla="*/ 1169165 w 3771900"/>
              <a:gd name="connsiteY19" fmla="*/ 3213571 h 3771900"/>
              <a:gd name="connsiteX20" fmla="*/ 702967 w 3771900"/>
              <a:gd name="connsiteY20" fmla="*/ 2822385 h 3771900"/>
              <a:gd name="connsiteX21" fmla="*/ 343062 w 3771900"/>
              <a:gd name="connsiteY21" fmla="*/ 2953390 h 3771900"/>
              <a:gd name="connsiteX22" fmla="*/ 190076 w 3771900"/>
              <a:gd name="connsiteY22" fmla="*/ 2688410 h 3771900"/>
              <a:gd name="connsiteX23" fmla="*/ 483483 w 3771900"/>
              <a:gd name="connsiteY23" fmla="*/ 2442226 h 3771900"/>
              <a:gd name="connsiteX24" fmla="*/ 377804 w 3771900"/>
              <a:gd name="connsiteY24" fmla="*/ 1842894 h 3771900"/>
              <a:gd name="connsiteX25" fmla="*/ 17892 w 3771900"/>
              <a:gd name="connsiteY25" fmla="*/ 1711907 h 3771900"/>
              <a:gd name="connsiteX26" fmla="*/ 71024 w 3771900"/>
              <a:gd name="connsiteY26" fmla="*/ 1410584 h 3771900"/>
              <a:gd name="connsiteX27" fmla="*/ 454031 w 3771900"/>
              <a:gd name="connsiteY27" fmla="*/ 1410594 h 3771900"/>
              <a:gd name="connsiteX28" fmla="*/ 758320 w 3771900"/>
              <a:gd name="connsiteY28" fmla="*/ 883550 h 3771900"/>
              <a:gd name="connsiteX29" fmla="*/ 566808 w 3771900"/>
              <a:gd name="connsiteY29" fmla="*/ 551861 h 3771900"/>
              <a:gd name="connsiteX30" fmla="*/ 801195 w 3771900"/>
              <a:gd name="connsiteY30" fmla="*/ 355186 h 3771900"/>
              <a:gd name="connsiteX31" fmla="*/ 1094589 w 3771900"/>
              <a:gd name="connsiteY31" fmla="*/ 601386 h 3771900"/>
              <a:gd name="connsiteX32" fmla="*/ 1666465 w 3771900"/>
              <a:gd name="connsiteY32" fmla="*/ 393240 h 3771900"/>
              <a:gd name="connsiteX33" fmla="*/ 1732964 w 3771900"/>
              <a:gd name="connsiteY33" fmla="*/ 16050 h 3771900"/>
              <a:gd name="connsiteX34" fmla="*/ 2038936 w 3771900"/>
              <a:gd name="connsiteY34" fmla="*/ 16050 h 3771900"/>
              <a:gd name="connsiteX35" fmla="*/ 2105434 w 3771900"/>
              <a:gd name="connsiteY35" fmla="*/ 393240 h 3771900"/>
              <a:gd name="connsiteX36" fmla="*/ 2677310 w 3771900"/>
              <a:gd name="connsiteY36" fmla="*/ 601386 h 3771900"/>
              <a:gd name="connsiteX37" fmla="*/ 2677311 w 3771900"/>
              <a:gd name="connsiteY37" fmla="*/ 601386 h 3771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3771900" h="3771900">
                <a:moveTo>
                  <a:pt x="2677311" y="601386"/>
                </a:moveTo>
                <a:lnTo>
                  <a:pt x="2970705" y="355186"/>
                </a:lnTo>
                <a:lnTo>
                  <a:pt x="3205092" y="551861"/>
                </a:lnTo>
                <a:lnTo>
                  <a:pt x="3013580" y="883550"/>
                </a:lnTo>
                <a:cubicBezTo>
                  <a:pt x="3149756" y="1036739"/>
                  <a:pt x="3253292" y="1216068"/>
                  <a:pt x="3317869" y="1410594"/>
                </a:cubicBezTo>
                <a:lnTo>
                  <a:pt x="3700876" y="1410584"/>
                </a:lnTo>
                <a:lnTo>
                  <a:pt x="3754008" y="1711907"/>
                </a:lnTo>
                <a:lnTo>
                  <a:pt x="3394096" y="1842894"/>
                </a:lnTo>
                <a:cubicBezTo>
                  <a:pt x="3399945" y="2047776"/>
                  <a:pt x="3363988" y="2251701"/>
                  <a:pt x="3288418" y="2442226"/>
                </a:cubicBezTo>
                <a:lnTo>
                  <a:pt x="3581824" y="2688410"/>
                </a:lnTo>
                <a:lnTo>
                  <a:pt x="3428838" y="2953390"/>
                </a:lnTo>
                <a:lnTo>
                  <a:pt x="3068933" y="2822384"/>
                </a:lnTo>
                <a:cubicBezTo>
                  <a:pt x="2941718" y="2983092"/>
                  <a:pt x="2783093" y="3116195"/>
                  <a:pt x="2602735" y="3213571"/>
                </a:cubicBezTo>
                <a:lnTo>
                  <a:pt x="2669253" y="3590757"/>
                </a:lnTo>
                <a:lnTo>
                  <a:pt x="2381734" y="3695406"/>
                </a:lnTo>
                <a:lnTo>
                  <a:pt x="2190239" y="3363707"/>
                </a:lnTo>
                <a:cubicBezTo>
                  <a:pt x="1989486" y="3405045"/>
                  <a:pt x="1782414" y="3405045"/>
                  <a:pt x="1581661" y="3363707"/>
                </a:cubicBezTo>
                <a:lnTo>
                  <a:pt x="1390166" y="3695406"/>
                </a:lnTo>
                <a:lnTo>
                  <a:pt x="1102647" y="3590757"/>
                </a:lnTo>
                <a:lnTo>
                  <a:pt x="1169165" y="3213571"/>
                </a:lnTo>
                <a:cubicBezTo>
                  <a:pt x="988808" y="3116196"/>
                  <a:pt x="830182" y="2983093"/>
                  <a:pt x="702967" y="2822385"/>
                </a:cubicBezTo>
                <a:lnTo>
                  <a:pt x="343062" y="2953390"/>
                </a:lnTo>
                <a:lnTo>
                  <a:pt x="190076" y="2688410"/>
                </a:lnTo>
                <a:lnTo>
                  <a:pt x="483483" y="2442226"/>
                </a:lnTo>
                <a:cubicBezTo>
                  <a:pt x="407913" y="2251701"/>
                  <a:pt x="371955" y="2047775"/>
                  <a:pt x="377804" y="1842894"/>
                </a:cubicBezTo>
                <a:lnTo>
                  <a:pt x="17892" y="1711907"/>
                </a:lnTo>
                <a:lnTo>
                  <a:pt x="71024" y="1410584"/>
                </a:lnTo>
                <a:lnTo>
                  <a:pt x="454031" y="1410594"/>
                </a:lnTo>
                <a:cubicBezTo>
                  <a:pt x="518608" y="1216068"/>
                  <a:pt x="622144" y="1036739"/>
                  <a:pt x="758320" y="883550"/>
                </a:cubicBezTo>
                <a:lnTo>
                  <a:pt x="566808" y="551861"/>
                </a:lnTo>
                <a:lnTo>
                  <a:pt x="801195" y="355186"/>
                </a:lnTo>
                <a:lnTo>
                  <a:pt x="1094589" y="601386"/>
                </a:lnTo>
                <a:cubicBezTo>
                  <a:pt x="1269097" y="493880"/>
                  <a:pt x="1463680" y="423057"/>
                  <a:pt x="1666465" y="393240"/>
                </a:cubicBezTo>
                <a:lnTo>
                  <a:pt x="1732964" y="16050"/>
                </a:lnTo>
                <a:lnTo>
                  <a:pt x="2038936" y="16050"/>
                </a:lnTo>
                <a:lnTo>
                  <a:pt x="2105434" y="393240"/>
                </a:lnTo>
                <a:cubicBezTo>
                  <a:pt x="2308219" y="423057"/>
                  <a:pt x="2502802" y="493879"/>
                  <a:pt x="2677310" y="601386"/>
                </a:cubicBezTo>
                <a:lnTo>
                  <a:pt x="2677311" y="601386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shade val="50000"/>
              <a:hueOff val="0"/>
              <a:satOff val="0"/>
              <a:lumOff val="0"/>
              <a:alphaOff val="0"/>
            </a:schemeClr>
          </a:fillRef>
          <a:effectRef idx="0">
            <a:schemeClr val="accent3">
              <a:shade val="5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30653" tIns="724575" rIns="630653" bIns="774050" numCol="1" spcCol="1270" anchor="ctr" anchorCtr="0">
            <a:noAutofit/>
          </a:bodyPr>
          <a:lstStyle/>
          <a:p>
            <a:pPr algn="ctr" defTabSz="216688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TW" altLang="en-US" sz="4875"/>
          </a:p>
        </p:txBody>
      </p:sp>
      <p:sp>
        <p:nvSpPr>
          <p:cNvPr id="49" name="手繪多邊形: 圖案 48">
            <a:extLst>
              <a:ext uri="{FF2B5EF4-FFF2-40B4-BE49-F238E27FC236}">
                <a16:creationId xmlns:a16="http://schemas.microsoft.com/office/drawing/2014/main" id="{6AFB5E80-6B3F-4161-9F8C-9213BFA03679}"/>
              </a:ext>
            </a:extLst>
          </p:cNvPr>
          <p:cNvSpPr/>
          <p:nvPr/>
        </p:nvSpPr>
        <p:spPr>
          <a:xfrm rot="178119">
            <a:off x="6625583" y="2462123"/>
            <a:ext cx="3152866" cy="3152866"/>
          </a:xfrm>
          <a:custGeom>
            <a:avLst/>
            <a:gdLst>
              <a:gd name="connsiteX0" fmla="*/ 2677311 w 3771900"/>
              <a:gd name="connsiteY0" fmla="*/ 601386 h 3771900"/>
              <a:gd name="connsiteX1" fmla="*/ 2970705 w 3771900"/>
              <a:gd name="connsiteY1" fmla="*/ 355186 h 3771900"/>
              <a:gd name="connsiteX2" fmla="*/ 3205092 w 3771900"/>
              <a:gd name="connsiteY2" fmla="*/ 551861 h 3771900"/>
              <a:gd name="connsiteX3" fmla="*/ 3013580 w 3771900"/>
              <a:gd name="connsiteY3" fmla="*/ 883550 h 3771900"/>
              <a:gd name="connsiteX4" fmla="*/ 3317869 w 3771900"/>
              <a:gd name="connsiteY4" fmla="*/ 1410594 h 3771900"/>
              <a:gd name="connsiteX5" fmla="*/ 3700876 w 3771900"/>
              <a:gd name="connsiteY5" fmla="*/ 1410584 h 3771900"/>
              <a:gd name="connsiteX6" fmla="*/ 3754008 w 3771900"/>
              <a:gd name="connsiteY6" fmla="*/ 1711907 h 3771900"/>
              <a:gd name="connsiteX7" fmla="*/ 3394096 w 3771900"/>
              <a:gd name="connsiteY7" fmla="*/ 1842894 h 3771900"/>
              <a:gd name="connsiteX8" fmla="*/ 3288418 w 3771900"/>
              <a:gd name="connsiteY8" fmla="*/ 2442226 h 3771900"/>
              <a:gd name="connsiteX9" fmla="*/ 3581824 w 3771900"/>
              <a:gd name="connsiteY9" fmla="*/ 2688410 h 3771900"/>
              <a:gd name="connsiteX10" fmla="*/ 3428838 w 3771900"/>
              <a:gd name="connsiteY10" fmla="*/ 2953390 h 3771900"/>
              <a:gd name="connsiteX11" fmla="*/ 3068933 w 3771900"/>
              <a:gd name="connsiteY11" fmla="*/ 2822384 h 3771900"/>
              <a:gd name="connsiteX12" fmla="*/ 2602735 w 3771900"/>
              <a:gd name="connsiteY12" fmla="*/ 3213571 h 3771900"/>
              <a:gd name="connsiteX13" fmla="*/ 2669253 w 3771900"/>
              <a:gd name="connsiteY13" fmla="*/ 3590757 h 3771900"/>
              <a:gd name="connsiteX14" fmla="*/ 2381734 w 3771900"/>
              <a:gd name="connsiteY14" fmla="*/ 3695406 h 3771900"/>
              <a:gd name="connsiteX15" fmla="*/ 2190239 w 3771900"/>
              <a:gd name="connsiteY15" fmla="*/ 3363707 h 3771900"/>
              <a:gd name="connsiteX16" fmla="*/ 1581661 w 3771900"/>
              <a:gd name="connsiteY16" fmla="*/ 3363707 h 3771900"/>
              <a:gd name="connsiteX17" fmla="*/ 1390166 w 3771900"/>
              <a:gd name="connsiteY17" fmla="*/ 3695406 h 3771900"/>
              <a:gd name="connsiteX18" fmla="*/ 1102647 w 3771900"/>
              <a:gd name="connsiteY18" fmla="*/ 3590757 h 3771900"/>
              <a:gd name="connsiteX19" fmla="*/ 1169165 w 3771900"/>
              <a:gd name="connsiteY19" fmla="*/ 3213571 h 3771900"/>
              <a:gd name="connsiteX20" fmla="*/ 702967 w 3771900"/>
              <a:gd name="connsiteY20" fmla="*/ 2822385 h 3771900"/>
              <a:gd name="connsiteX21" fmla="*/ 343062 w 3771900"/>
              <a:gd name="connsiteY21" fmla="*/ 2953390 h 3771900"/>
              <a:gd name="connsiteX22" fmla="*/ 190076 w 3771900"/>
              <a:gd name="connsiteY22" fmla="*/ 2688410 h 3771900"/>
              <a:gd name="connsiteX23" fmla="*/ 483483 w 3771900"/>
              <a:gd name="connsiteY23" fmla="*/ 2442226 h 3771900"/>
              <a:gd name="connsiteX24" fmla="*/ 377804 w 3771900"/>
              <a:gd name="connsiteY24" fmla="*/ 1842894 h 3771900"/>
              <a:gd name="connsiteX25" fmla="*/ 17892 w 3771900"/>
              <a:gd name="connsiteY25" fmla="*/ 1711907 h 3771900"/>
              <a:gd name="connsiteX26" fmla="*/ 71024 w 3771900"/>
              <a:gd name="connsiteY26" fmla="*/ 1410584 h 3771900"/>
              <a:gd name="connsiteX27" fmla="*/ 454031 w 3771900"/>
              <a:gd name="connsiteY27" fmla="*/ 1410594 h 3771900"/>
              <a:gd name="connsiteX28" fmla="*/ 758320 w 3771900"/>
              <a:gd name="connsiteY28" fmla="*/ 883550 h 3771900"/>
              <a:gd name="connsiteX29" fmla="*/ 566808 w 3771900"/>
              <a:gd name="connsiteY29" fmla="*/ 551861 h 3771900"/>
              <a:gd name="connsiteX30" fmla="*/ 801195 w 3771900"/>
              <a:gd name="connsiteY30" fmla="*/ 355186 h 3771900"/>
              <a:gd name="connsiteX31" fmla="*/ 1094589 w 3771900"/>
              <a:gd name="connsiteY31" fmla="*/ 601386 h 3771900"/>
              <a:gd name="connsiteX32" fmla="*/ 1666465 w 3771900"/>
              <a:gd name="connsiteY32" fmla="*/ 393240 h 3771900"/>
              <a:gd name="connsiteX33" fmla="*/ 1732964 w 3771900"/>
              <a:gd name="connsiteY33" fmla="*/ 16050 h 3771900"/>
              <a:gd name="connsiteX34" fmla="*/ 2038936 w 3771900"/>
              <a:gd name="connsiteY34" fmla="*/ 16050 h 3771900"/>
              <a:gd name="connsiteX35" fmla="*/ 2105434 w 3771900"/>
              <a:gd name="connsiteY35" fmla="*/ 393240 h 3771900"/>
              <a:gd name="connsiteX36" fmla="*/ 2677310 w 3771900"/>
              <a:gd name="connsiteY36" fmla="*/ 601386 h 3771900"/>
              <a:gd name="connsiteX37" fmla="*/ 2677311 w 3771900"/>
              <a:gd name="connsiteY37" fmla="*/ 601386 h 3771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3771900" h="3771900">
                <a:moveTo>
                  <a:pt x="2677311" y="601386"/>
                </a:moveTo>
                <a:lnTo>
                  <a:pt x="2970705" y="355186"/>
                </a:lnTo>
                <a:lnTo>
                  <a:pt x="3205092" y="551861"/>
                </a:lnTo>
                <a:lnTo>
                  <a:pt x="3013580" y="883550"/>
                </a:lnTo>
                <a:cubicBezTo>
                  <a:pt x="3149756" y="1036739"/>
                  <a:pt x="3253292" y="1216068"/>
                  <a:pt x="3317869" y="1410594"/>
                </a:cubicBezTo>
                <a:lnTo>
                  <a:pt x="3700876" y="1410584"/>
                </a:lnTo>
                <a:lnTo>
                  <a:pt x="3754008" y="1711907"/>
                </a:lnTo>
                <a:lnTo>
                  <a:pt x="3394096" y="1842894"/>
                </a:lnTo>
                <a:cubicBezTo>
                  <a:pt x="3399945" y="2047776"/>
                  <a:pt x="3363988" y="2251701"/>
                  <a:pt x="3288418" y="2442226"/>
                </a:cubicBezTo>
                <a:lnTo>
                  <a:pt x="3581824" y="2688410"/>
                </a:lnTo>
                <a:lnTo>
                  <a:pt x="3428838" y="2953390"/>
                </a:lnTo>
                <a:lnTo>
                  <a:pt x="3068933" y="2822384"/>
                </a:lnTo>
                <a:cubicBezTo>
                  <a:pt x="2941718" y="2983092"/>
                  <a:pt x="2783093" y="3116195"/>
                  <a:pt x="2602735" y="3213571"/>
                </a:cubicBezTo>
                <a:lnTo>
                  <a:pt x="2669253" y="3590757"/>
                </a:lnTo>
                <a:lnTo>
                  <a:pt x="2381734" y="3695406"/>
                </a:lnTo>
                <a:lnTo>
                  <a:pt x="2190239" y="3363707"/>
                </a:lnTo>
                <a:cubicBezTo>
                  <a:pt x="1989486" y="3405045"/>
                  <a:pt x="1782414" y="3405045"/>
                  <a:pt x="1581661" y="3363707"/>
                </a:cubicBezTo>
                <a:lnTo>
                  <a:pt x="1390166" y="3695406"/>
                </a:lnTo>
                <a:lnTo>
                  <a:pt x="1102647" y="3590757"/>
                </a:lnTo>
                <a:lnTo>
                  <a:pt x="1169165" y="3213571"/>
                </a:lnTo>
                <a:cubicBezTo>
                  <a:pt x="988808" y="3116196"/>
                  <a:pt x="830182" y="2983093"/>
                  <a:pt x="702967" y="2822385"/>
                </a:cubicBezTo>
                <a:lnTo>
                  <a:pt x="343062" y="2953390"/>
                </a:lnTo>
                <a:lnTo>
                  <a:pt x="190076" y="2688410"/>
                </a:lnTo>
                <a:lnTo>
                  <a:pt x="483483" y="2442226"/>
                </a:lnTo>
                <a:cubicBezTo>
                  <a:pt x="407913" y="2251701"/>
                  <a:pt x="371955" y="2047775"/>
                  <a:pt x="377804" y="1842894"/>
                </a:cubicBezTo>
                <a:lnTo>
                  <a:pt x="17892" y="1711907"/>
                </a:lnTo>
                <a:lnTo>
                  <a:pt x="71024" y="1410584"/>
                </a:lnTo>
                <a:lnTo>
                  <a:pt x="454031" y="1410594"/>
                </a:lnTo>
                <a:cubicBezTo>
                  <a:pt x="518608" y="1216068"/>
                  <a:pt x="622144" y="1036739"/>
                  <a:pt x="758320" y="883550"/>
                </a:cubicBezTo>
                <a:lnTo>
                  <a:pt x="566808" y="551861"/>
                </a:lnTo>
                <a:lnTo>
                  <a:pt x="801195" y="355186"/>
                </a:lnTo>
                <a:lnTo>
                  <a:pt x="1094589" y="601386"/>
                </a:lnTo>
                <a:cubicBezTo>
                  <a:pt x="1269097" y="493880"/>
                  <a:pt x="1463680" y="423057"/>
                  <a:pt x="1666465" y="393240"/>
                </a:cubicBezTo>
                <a:lnTo>
                  <a:pt x="1732964" y="16050"/>
                </a:lnTo>
                <a:lnTo>
                  <a:pt x="2038936" y="16050"/>
                </a:lnTo>
                <a:lnTo>
                  <a:pt x="2105434" y="393240"/>
                </a:lnTo>
                <a:cubicBezTo>
                  <a:pt x="2308219" y="423057"/>
                  <a:pt x="2502802" y="493879"/>
                  <a:pt x="2677310" y="601386"/>
                </a:cubicBezTo>
                <a:lnTo>
                  <a:pt x="2677311" y="601386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shade val="50000"/>
              <a:hueOff val="0"/>
              <a:satOff val="0"/>
              <a:lumOff val="0"/>
              <a:alphaOff val="0"/>
            </a:schemeClr>
          </a:fillRef>
          <a:effectRef idx="0">
            <a:schemeClr val="accent3">
              <a:shade val="5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30653" tIns="724575" rIns="630653" bIns="774050" numCol="1" spcCol="1270" anchor="ctr" anchorCtr="0">
            <a:noAutofit/>
          </a:bodyPr>
          <a:lstStyle/>
          <a:p>
            <a:pPr algn="ctr" defTabSz="216688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TW" altLang="en-US" sz="4875"/>
          </a:p>
        </p:txBody>
      </p:sp>
      <p:sp>
        <p:nvSpPr>
          <p:cNvPr id="52" name="圖案 51">
            <a:extLst>
              <a:ext uri="{FF2B5EF4-FFF2-40B4-BE49-F238E27FC236}">
                <a16:creationId xmlns:a16="http://schemas.microsoft.com/office/drawing/2014/main" id="{F8C5220A-B27F-4992-9E15-2B04749EA210}"/>
              </a:ext>
            </a:extLst>
          </p:cNvPr>
          <p:cNvSpPr/>
          <p:nvPr/>
        </p:nvSpPr>
        <p:spPr>
          <a:xfrm rot="20609986">
            <a:off x="6369805" y="695082"/>
            <a:ext cx="2027531" cy="2027531"/>
          </a:xfrm>
          <a:prstGeom prst="gear6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shade val="50000"/>
              <a:hueOff val="0"/>
              <a:satOff val="0"/>
              <a:lumOff val="23975"/>
              <a:alphaOff val="0"/>
            </a:schemeClr>
          </a:fillRef>
          <a:effectRef idx="0">
            <a:schemeClr val="accent3">
              <a:shade val="50000"/>
              <a:hueOff val="0"/>
              <a:satOff val="0"/>
              <a:lumOff val="23975"/>
              <a:alphaOff val="0"/>
            </a:schemeClr>
          </a:effectRef>
          <a:fontRef idx="minor">
            <a:schemeClr val="lt1"/>
          </a:fontRef>
        </p:style>
      </p:sp>
      <p:sp>
        <p:nvSpPr>
          <p:cNvPr id="56" name="圖案 55">
            <a:extLst>
              <a:ext uri="{FF2B5EF4-FFF2-40B4-BE49-F238E27FC236}">
                <a16:creationId xmlns:a16="http://schemas.microsoft.com/office/drawing/2014/main" id="{B0617D4C-30DB-451C-8229-E8AD5936F4B9}"/>
              </a:ext>
            </a:extLst>
          </p:cNvPr>
          <p:cNvSpPr/>
          <p:nvPr/>
        </p:nvSpPr>
        <p:spPr>
          <a:xfrm rot="20607289">
            <a:off x="-45793" y="3181278"/>
            <a:ext cx="3276970" cy="3276970"/>
          </a:xfrm>
          <a:prstGeom prst="gear6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shade val="50000"/>
              <a:hueOff val="0"/>
              <a:satOff val="0"/>
              <a:lumOff val="23975"/>
              <a:alphaOff val="0"/>
            </a:schemeClr>
          </a:fillRef>
          <a:effectRef idx="0">
            <a:schemeClr val="accent3">
              <a:shade val="50000"/>
              <a:hueOff val="0"/>
              <a:satOff val="0"/>
              <a:lumOff val="23975"/>
              <a:alphaOff val="0"/>
            </a:schemeClr>
          </a:effectRef>
          <a:fontRef idx="minor">
            <a:schemeClr val="lt1"/>
          </a:fontRef>
        </p:style>
      </p:sp>
      <p:pic>
        <p:nvPicPr>
          <p:cNvPr id="57" name="Picture 10" descr="HTML入門&amp;amp;基本觀念介紹！ | 快樂學程式">
            <a:extLst>
              <a:ext uri="{FF2B5EF4-FFF2-40B4-BE49-F238E27FC236}">
                <a16:creationId xmlns:a16="http://schemas.microsoft.com/office/drawing/2014/main" id="{D7F42471-554D-4EEF-A6D9-C5A087E757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5750" y1="40667" x2="34625" y2="28000"/>
                        <a14:foregroundMark x1="42875" y1="29167" x2="46125" y2="45667"/>
                        <a14:foregroundMark x1="46125" y1="25333" x2="46125" y2="67667"/>
                        <a14:foregroundMark x1="48250" y1="22500" x2="34625" y2="60000"/>
                        <a14:foregroundMark x1="47375" y1="29667" x2="32875" y2="67167"/>
                        <a14:foregroundMark x1="54750" y1="32000" x2="39875" y2="68833"/>
                        <a14:foregroundMark x1="58125" y1="34667" x2="44125" y2="71000"/>
                        <a14:foregroundMark x1="60625" y1="37500" x2="44500" y2="73167"/>
                        <a14:foregroundMark x1="61000" y1="44000" x2="50250" y2="72667"/>
                        <a14:foregroundMark x1="64750" y1="43000" x2="46500" y2="79833"/>
                        <a14:foregroundMark x1="66750" y1="54000" x2="51500" y2="75333"/>
                        <a14:foregroundMark x1="41625" y1="31333" x2="66000" y2="34667"/>
                        <a14:foregroundMark x1="45250" y1="35167" x2="56000" y2="34167"/>
                        <a14:foregroundMark x1="39500" y1="36833" x2="54000" y2="32000"/>
                        <a14:foregroundMark x1="41125" y1="33000" x2="41125" y2="34167"/>
                        <a14:foregroundMark x1="42875" y1="30833" x2="37000" y2="41833"/>
                        <a14:foregroundMark x1="43250" y1="29167" x2="39875" y2="45667"/>
                        <a14:foregroundMark x1="49375" y1="27500" x2="53125" y2="48500"/>
                        <a14:foregroundMark x1="58875" y1="31333" x2="62000" y2="51333"/>
                        <a14:foregroundMark x1="62000" y1="51333" x2="49000" y2="69833"/>
                        <a14:foregroundMark x1="49000" y1="69833" x2="41125" y2="71500"/>
                        <a14:backgroundMark x1="11875" y1="19333" x2="11875" y2="19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517" r="22934"/>
          <a:stretch/>
        </p:blipFill>
        <p:spPr bwMode="auto">
          <a:xfrm>
            <a:off x="2901202" y="2330377"/>
            <a:ext cx="1251134" cy="150018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8" name="群組 57">
            <a:extLst>
              <a:ext uri="{FF2B5EF4-FFF2-40B4-BE49-F238E27FC236}">
                <a16:creationId xmlns:a16="http://schemas.microsoft.com/office/drawing/2014/main" id="{32F796E9-E614-4D71-BC45-38980CD43477}"/>
              </a:ext>
            </a:extLst>
          </p:cNvPr>
          <p:cNvGrpSpPr/>
          <p:nvPr/>
        </p:nvGrpSpPr>
        <p:grpSpPr>
          <a:xfrm>
            <a:off x="4080300" y="1351687"/>
            <a:ext cx="1295367" cy="1500188"/>
            <a:chOff x="-1308651" y="3904767"/>
            <a:chExt cx="1727156" cy="2000250"/>
          </a:xfrm>
        </p:grpSpPr>
        <p:pic>
          <p:nvPicPr>
            <p:cNvPr id="59" name="Picture 10" descr="HTML入門&amp;amp;基本觀念介紹！ | 快樂學程式">
              <a:extLst>
                <a:ext uri="{FF2B5EF4-FFF2-40B4-BE49-F238E27FC236}">
                  <a16:creationId xmlns:a16="http://schemas.microsoft.com/office/drawing/2014/main" id="{E4EEC555-BCFE-4C55-9580-F3148F21D2F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5750" y1="40667" x2="34625" y2="28000"/>
                          <a14:foregroundMark x1="42875" y1="29167" x2="46125" y2="45667"/>
                          <a14:foregroundMark x1="46125" y1="25333" x2="46125" y2="67667"/>
                          <a14:foregroundMark x1="48250" y1="22500" x2="34625" y2="60000"/>
                          <a14:foregroundMark x1="47375" y1="29667" x2="32875" y2="67167"/>
                          <a14:foregroundMark x1="54750" y1="32000" x2="39875" y2="68833"/>
                          <a14:foregroundMark x1="58125" y1="34667" x2="44125" y2="71000"/>
                          <a14:foregroundMark x1="60625" y1="37500" x2="44500" y2="73167"/>
                          <a14:foregroundMark x1="61000" y1="44000" x2="50250" y2="72667"/>
                          <a14:foregroundMark x1="64750" y1="43000" x2="46500" y2="79833"/>
                          <a14:foregroundMark x1="66750" y1="54000" x2="51500" y2="75333"/>
                          <a14:foregroundMark x1="41625" y1="31333" x2="66000" y2="34667"/>
                          <a14:foregroundMark x1="45250" y1="35167" x2="56000" y2="34167"/>
                          <a14:foregroundMark x1="39500" y1="36833" x2="54000" y2="32000"/>
                          <a14:foregroundMark x1="41125" y1="33000" x2="41125" y2="34167"/>
                          <a14:foregroundMark x1="42875" y1="30833" x2="37000" y2="41833"/>
                          <a14:foregroundMark x1="43250" y1="29167" x2="39875" y2="45667"/>
                          <a14:foregroundMark x1="49375" y1="27500" x2="53125" y2="48500"/>
                          <a14:foregroundMark x1="58875" y1="31333" x2="62000" y2="51333"/>
                          <a14:foregroundMark x1="62000" y1="51333" x2="49000" y2="69833"/>
                          <a14:foregroundMark x1="49000" y1="69833" x2="41125" y2="71500"/>
                          <a14:backgroundMark x1="11875" y1="19333" x2="11875" y2="193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517" r="22934"/>
            <a:stretch/>
          </p:blipFill>
          <p:spPr bwMode="auto">
            <a:xfrm>
              <a:off x="-1308651" y="3904767"/>
              <a:ext cx="1668178" cy="200025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0" name="Picture 12" descr="CSS div背景圖片RWD Background-img - ucamc">
              <a:extLst>
                <a:ext uri="{FF2B5EF4-FFF2-40B4-BE49-F238E27FC236}">
                  <a16:creationId xmlns:a16="http://schemas.microsoft.com/office/drawing/2014/main" id="{AF0EDEDD-5181-4E47-9F59-9F3E7B5F73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217424" y="4086928"/>
              <a:ext cx="1635929" cy="1635929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1" name="群組 60">
            <a:extLst>
              <a:ext uri="{FF2B5EF4-FFF2-40B4-BE49-F238E27FC236}">
                <a16:creationId xmlns:a16="http://schemas.microsoft.com/office/drawing/2014/main" id="{9F1B8CE1-01F5-4A4C-83B4-1E15F06D4E7D}"/>
              </a:ext>
            </a:extLst>
          </p:cNvPr>
          <p:cNvGrpSpPr/>
          <p:nvPr/>
        </p:nvGrpSpPr>
        <p:grpSpPr>
          <a:xfrm>
            <a:off x="4087284" y="2544123"/>
            <a:ext cx="1251134" cy="1500188"/>
            <a:chOff x="268300" y="3904767"/>
            <a:chExt cx="1668178" cy="2000250"/>
          </a:xfrm>
        </p:grpSpPr>
        <p:pic>
          <p:nvPicPr>
            <p:cNvPr id="62" name="Picture 10" descr="HTML入門&amp;amp;基本觀念介紹！ | 快樂學程式">
              <a:extLst>
                <a:ext uri="{FF2B5EF4-FFF2-40B4-BE49-F238E27FC236}">
                  <a16:creationId xmlns:a16="http://schemas.microsoft.com/office/drawing/2014/main" id="{8FEC7D50-12C4-46BD-91E7-4241C66E69D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5750" y1="40667" x2="34625" y2="28000"/>
                          <a14:foregroundMark x1="42875" y1="29167" x2="46125" y2="45667"/>
                          <a14:foregroundMark x1="46125" y1="25333" x2="46125" y2="67667"/>
                          <a14:foregroundMark x1="48250" y1="22500" x2="34625" y2="60000"/>
                          <a14:foregroundMark x1="47375" y1="29667" x2="32875" y2="67167"/>
                          <a14:foregroundMark x1="54750" y1="32000" x2="39875" y2="68833"/>
                          <a14:foregroundMark x1="58125" y1="34667" x2="44125" y2="71000"/>
                          <a14:foregroundMark x1="60625" y1="37500" x2="44500" y2="73167"/>
                          <a14:foregroundMark x1="61000" y1="44000" x2="50250" y2="72667"/>
                          <a14:foregroundMark x1="64750" y1="43000" x2="46500" y2="79833"/>
                          <a14:foregroundMark x1="66750" y1="54000" x2="51500" y2="75333"/>
                          <a14:foregroundMark x1="41625" y1="31333" x2="66000" y2="34667"/>
                          <a14:foregroundMark x1="45250" y1="35167" x2="56000" y2="34167"/>
                          <a14:foregroundMark x1="39500" y1="36833" x2="54000" y2="32000"/>
                          <a14:foregroundMark x1="41125" y1="33000" x2="41125" y2="34167"/>
                          <a14:foregroundMark x1="42875" y1="30833" x2="37000" y2="41833"/>
                          <a14:foregroundMark x1="43250" y1="29167" x2="39875" y2="45667"/>
                          <a14:foregroundMark x1="49375" y1="27500" x2="53125" y2="48500"/>
                          <a14:foregroundMark x1="58875" y1="31333" x2="62000" y2="51333"/>
                          <a14:foregroundMark x1="62000" y1="51333" x2="49000" y2="69833"/>
                          <a14:foregroundMark x1="49000" y1="69833" x2="41125" y2="71500"/>
                          <a14:backgroundMark x1="11875" y1="19333" x2="11875" y2="193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517" r="22934"/>
            <a:stretch/>
          </p:blipFill>
          <p:spPr bwMode="auto">
            <a:xfrm>
              <a:off x="268300" y="3904767"/>
              <a:ext cx="1668178" cy="200025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63" name="群組 62">
              <a:extLst>
                <a:ext uri="{FF2B5EF4-FFF2-40B4-BE49-F238E27FC236}">
                  <a16:creationId xmlns:a16="http://schemas.microsoft.com/office/drawing/2014/main" id="{6E823F85-F6B2-4F60-A55C-3778E2B3DB45}"/>
                </a:ext>
              </a:extLst>
            </p:cNvPr>
            <p:cNvGrpSpPr/>
            <p:nvPr/>
          </p:nvGrpSpPr>
          <p:grpSpPr>
            <a:xfrm>
              <a:off x="464698" y="4176651"/>
              <a:ext cx="1456483" cy="1456483"/>
              <a:chOff x="5241164" y="2174760"/>
              <a:chExt cx="1456483" cy="1456483"/>
            </a:xfrm>
          </p:grpSpPr>
          <p:sp>
            <p:nvSpPr>
              <p:cNvPr id="64" name="橢圓 63">
                <a:extLst>
                  <a:ext uri="{FF2B5EF4-FFF2-40B4-BE49-F238E27FC236}">
                    <a16:creationId xmlns:a16="http://schemas.microsoft.com/office/drawing/2014/main" id="{F7FC6F66-1B2C-4B6C-A559-D4E10CDAF165}"/>
                  </a:ext>
                </a:extLst>
              </p:cNvPr>
              <p:cNvSpPr/>
              <p:nvPr/>
            </p:nvSpPr>
            <p:spPr>
              <a:xfrm>
                <a:off x="5241164" y="2174760"/>
                <a:ext cx="1456483" cy="1456483"/>
              </a:xfrm>
              <a:prstGeom prst="ellipse">
                <a:avLst/>
              </a:prstGeom>
              <a:solidFill>
                <a:srgbClr val="FFC73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350"/>
              </a:p>
            </p:txBody>
          </p:sp>
          <p:pic>
            <p:nvPicPr>
              <p:cNvPr id="65" name="Picture 16" descr="網頁設計常用的三種語言">
                <a:extLst>
                  <a:ext uri="{FF2B5EF4-FFF2-40B4-BE49-F238E27FC236}">
                    <a16:creationId xmlns:a16="http://schemas.microsoft.com/office/drawing/2014/main" id="{572F01BF-B654-4D47-B985-4474A7ACAC1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0000" b="97000" l="10000" r="90000">
                            <a14:foregroundMark x1="37833" y1="60833" x2="40333" y2="82500"/>
                            <a14:foregroundMark x1="40333" y1="82500" x2="41167" y2="82000"/>
                            <a14:foregroundMark x1="45000" y1="65667" x2="41333" y2="93333"/>
                            <a14:foregroundMark x1="41333" y1="93333" x2="41667" y2="94167"/>
                            <a14:foregroundMark x1="50500" y1="68500" x2="47000" y2="91667"/>
                            <a14:foregroundMark x1="58167" y1="67000" x2="54000" y2="87833"/>
                            <a14:foregroundMark x1="58333" y1="66167" x2="55333" y2="85667"/>
                            <a14:foregroundMark x1="58333" y1="77667" x2="49000" y2="90333"/>
                            <a14:foregroundMark x1="49000" y1="90333" x2="52833" y2="97000"/>
                            <a14:foregroundMark x1="54333" y1="85500" x2="52833" y2="76167"/>
                            <a14:foregroundMark x1="52833" y1="76167" x2="44667" y2="72500"/>
                            <a14:foregroundMark x1="44667" y1="72500" x2="45000" y2="71500"/>
                            <a14:foregroundMark x1="47667" y1="71333" x2="59167" y2="70167"/>
                            <a14:foregroundMark x1="59167" y1="70167" x2="51333" y2="68167"/>
                            <a14:foregroundMark x1="55667" y1="68167" x2="46667" y2="69000"/>
                            <a14:foregroundMark x1="47167" y1="50000" x2="46852" y2="54942"/>
                            <a14:foregroundMark x1="51099" y1="51500" x2="51176" y2="53302"/>
                            <a14:foregroundMark x1="51056" y1="50487" x2="51066" y2="50713"/>
                            <a14:foregroundMark x1="52500" y1="53749" x2="52500" y2="55228"/>
                            <a14:foregroundMark x1="52921" y1="53290" x2="52883" y2="55779"/>
                            <a14:foregroundMark x1="52949" y1="51500" x2="52941" y2="52035"/>
                            <a14:foregroundMark x1="52981" y1="49447" x2="52975" y2="49828"/>
                            <a14:foregroundMark x1="47500" y1="49500" x2="46593" y2="54942"/>
                            <a14:foregroundMark x1="46208" y1="59863" x2="46167" y2="60333"/>
                            <a14:foregroundMark x1="47167" y1="49000" x2="46643" y2="54942"/>
                            <a14:foregroundMark x1="42833" y1="69167" x2="42833" y2="76167"/>
                            <a14:foregroundMark x1="40667" y1="65000" x2="41167" y2="77333"/>
                            <a14:backgroundMark x1="13667" y1="12667" x2="14500" y2="43000"/>
                            <a14:backgroundMark x1="21500" y1="15833" x2="21833" y2="46167"/>
                            <a14:backgroundMark x1="52667" y1="51500" x2="52667" y2="51500"/>
                            <a14:backgroundMark x1="53000" y1="51500" x2="53000" y2="51500"/>
                            <a14:backgroundMark x1="52667" y1="51000" x2="52667" y2="51000"/>
                            <a14:backgroundMark x1="52667" y1="51500" x2="51833" y2="51167"/>
                            <a14:backgroundMark x1="51167" y1="50167" x2="51167" y2="50167"/>
                            <a14:backgroundMark x1="51167" y1="50667" x2="51500" y2="51333"/>
                            <a14:backgroundMark x1="51000" y1="50167" x2="51000" y2="50167"/>
                            <a14:backgroundMark x1="51167" y1="50000" x2="51167" y2="50000"/>
                            <a14:backgroundMark x1="52500" y1="47500" x2="53500" y2="49167"/>
                            <a14:backgroundMark x1="52333" y1="46833" x2="53500" y2="48333"/>
                            <a14:backgroundMark x1="53333" y1="51833" x2="52833" y2="51167"/>
                            <a14:backgroundMark x1="52833" y1="52000" x2="53667" y2="52833"/>
                            <a14:backgroundMark x1="53167" y1="56833" x2="53333" y2="58000"/>
                            <a14:backgroundMark x1="52667" y1="58333" x2="53500" y2="58500"/>
                            <a14:backgroundMark x1="53500" y1="56667" x2="51000" y2="57000"/>
                            <a14:backgroundMark x1="46333" y1="57333" x2="47833" y2="57833"/>
                            <a14:backgroundMark x1="47167" y1="57333" x2="45500" y2="57333"/>
                            <a14:backgroundMark x1="48667" y1="57333" x2="46167" y2="5733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238" t="45111" r="22379"/>
              <a:stretch/>
            </p:blipFill>
            <p:spPr bwMode="auto">
              <a:xfrm>
                <a:off x="5490200" y="2360053"/>
                <a:ext cx="1037270" cy="1066531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66" name="群組 65">
            <a:extLst>
              <a:ext uri="{FF2B5EF4-FFF2-40B4-BE49-F238E27FC236}">
                <a16:creationId xmlns:a16="http://schemas.microsoft.com/office/drawing/2014/main" id="{BA502596-C831-4CF0-8F4B-4390C26EB19C}"/>
              </a:ext>
            </a:extLst>
          </p:cNvPr>
          <p:cNvGrpSpPr/>
          <p:nvPr/>
        </p:nvGrpSpPr>
        <p:grpSpPr>
          <a:xfrm>
            <a:off x="5256616" y="2413572"/>
            <a:ext cx="1251134" cy="1500188"/>
            <a:chOff x="6621717" y="1885536"/>
            <a:chExt cx="1668178" cy="2000250"/>
          </a:xfrm>
        </p:grpSpPr>
        <p:pic>
          <p:nvPicPr>
            <p:cNvPr id="67" name="Picture 10" descr="HTML入門&amp;amp;基本觀念介紹！ | 快樂學程式">
              <a:extLst>
                <a:ext uri="{FF2B5EF4-FFF2-40B4-BE49-F238E27FC236}">
                  <a16:creationId xmlns:a16="http://schemas.microsoft.com/office/drawing/2014/main" id="{545092B2-6DA4-4E5F-A9E6-E3D46608003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5750" y1="40667" x2="34625" y2="28000"/>
                          <a14:foregroundMark x1="42875" y1="29167" x2="46125" y2="45667"/>
                          <a14:foregroundMark x1="46125" y1="25333" x2="46125" y2="67667"/>
                          <a14:foregroundMark x1="48250" y1="22500" x2="34625" y2="60000"/>
                          <a14:foregroundMark x1="47375" y1="29667" x2="32875" y2="67167"/>
                          <a14:foregroundMark x1="54750" y1="32000" x2="39875" y2="68833"/>
                          <a14:foregroundMark x1="58125" y1="34667" x2="44125" y2="71000"/>
                          <a14:foregroundMark x1="60625" y1="37500" x2="44500" y2="73167"/>
                          <a14:foregroundMark x1="61000" y1="44000" x2="50250" y2="72667"/>
                          <a14:foregroundMark x1="64750" y1="43000" x2="46500" y2="79833"/>
                          <a14:foregroundMark x1="66750" y1="54000" x2="51500" y2="75333"/>
                          <a14:foregroundMark x1="41625" y1="31333" x2="66000" y2="34667"/>
                          <a14:foregroundMark x1="45250" y1="35167" x2="56000" y2="34167"/>
                          <a14:foregroundMark x1="39500" y1="36833" x2="54000" y2="32000"/>
                          <a14:foregroundMark x1="41125" y1="33000" x2="41125" y2="34167"/>
                          <a14:foregroundMark x1="42875" y1="30833" x2="37000" y2="41833"/>
                          <a14:foregroundMark x1="43250" y1="29167" x2="39875" y2="45667"/>
                          <a14:foregroundMark x1="49375" y1="27500" x2="53125" y2="48500"/>
                          <a14:foregroundMark x1="58875" y1="31333" x2="62000" y2="51333"/>
                          <a14:foregroundMark x1="62000" y1="51333" x2="49000" y2="69833"/>
                          <a14:foregroundMark x1="49000" y1="69833" x2="41125" y2="71500"/>
                          <a14:backgroundMark x1="11875" y1="19333" x2="11875" y2="193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517" r="22934"/>
            <a:stretch/>
          </p:blipFill>
          <p:spPr bwMode="auto">
            <a:xfrm>
              <a:off x="6621717" y="1885536"/>
              <a:ext cx="1668178" cy="200025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8" name="Picture 2" descr="jQuery CDN 掛掉改用其他或本地端檔案JavaScript 語法教學| 跳板俱樂部">
              <a:extLst>
                <a:ext uri="{FF2B5EF4-FFF2-40B4-BE49-F238E27FC236}">
                  <a16:creationId xmlns:a16="http://schemas.microsoft.com/office/drawing/2014/main" id="{44D6C0B9-0CB7-4579-B59A-A960394FEAD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011" r="23120"/>
            <a:stretch/>
          </p:blipFill>
          <p:spPr bwMode="auto">
            <a:xfrm>
              <a:off x="6815900" y="2176176"/>
              <a:ext cx="1470039" cy="1437881"/>
            </a:xfrm>
            <a:prstGeom prst="roundRect">
              <a:avLst>
                <a:gd name="adj" fmla="val 50000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9" name="群組 68">
            <a:extLst>
              <a:ext uri="{FF2B5EF4-FFF2-40B4-BE49-F238E27FC236}">
                <a16:creationId xmlns:a16="http://schemas.microsoft.com/office/drawing/2014/main" id="{38098987-087C-4263-AAEB-97AFF15EA6B7}"/>
              </a:ext>
            </a:extLst>
          </p:cNvPr>
          <p:cNvGrpSpPr/>
          <p:nvPr/>
        </p:nvGrpSpPr>
        <p:grpSpPr>
          <a:xfrm>
            <a:off x="4699329" y="3636097"/>
            <a:ext cx="1252853" cy="1500188"/>
            <a:chOff x="5043620" y="3805193"/>
            <a:chExt cx="1670470" cy="2000250"/>
          </a:xfrm>
        </p:grpSpPr>
        <p:pic>
          <p:nvPicPr>
            <p:cNvPr id="70" name="Picture 10" descr="HTML入門&amp;amp;基本觀念介紹！ | 快樂學程式">
              <a:extLst>
                <a:ext uri="{FF2B5EF4-FFF2-40B4-BE49-F238E27FC236}">
                  <a16:creationId xmlns:a16="http://schemas.microsoft.com/office/drawing/2014/main" id="{3D6C1C30-A5CF-4225-99C0-DE58C00BA36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5750" y1="40667" x2="34625" y2="28000"/>
                          <a14:foregroundMark x1="42875" y1="29167" x2="46125" y2="45667"/>
                          <a14:foregroundMark x1="46125" y1="25333" x2="46125" y2="67667"/>
                          <a14:foregroundMark x1="48250" y1="22500" x2="34625" y2="60000"/>
                          <a14:foregroundMark x1="47375" y1="29667" x2="32875" y2="67167"/>
                          <a14:foregroundMark x1="54750" y1="32000" x2="39875" y2="68833"/>
                          <a14:foregroundMark x1="58125" y1="34667" x2="44125" y2="71000"/>
                          <a14:foregroundMark x1="60625" y1="37500" x2="44500" y2="73167"/>
                          <a14:foregroundMark x1="61000" y1="44000" x2="50250" y2="72667"/>
                          <a14:foregroundMark x1="64750" y1="43000" x2="46500" y2="79833"/>
                          <a14:foregroundMark x1="66750" y1="54000" x2="51500" y2="75333"/>
                          <a14:foregroundMark x1="41625" y1="31333" x2="66000" y2="34667"/>
                          <a14:foregroundMark x1="45250" y1="35167" x2="56000" y2="34167"/>
                          <a14:foregroundMark x1="39500" y1="36833" x2="54000" y2="32000"/>
                          <a14:foregroundMark x1="41125" y1="33000" x2="41125" y2="34167"/>
                          <a14:foregroundMark x1="42875" y1="30833" x2="37000" y2="41833"/>
                          <a14:foregroundMark x1="43250" y1="29167" x2="39875" y2="45667"/>
                          <a14:foregroundMark x1="49375" y1="27500" x2="53125" y2="48500"/>
                          <a14:foregroundMark x1="58875" y1="31333" x2="62000" y2="51333"/>
                          <a14:foregroundMark x1="62000" y1="51333" x2="49000" y2="69833"/>
                          <a14:foregroundMark x1="49000" y1="69833" x2="41125" y2="71500"/>
                          <a14:backgroundMark x1="11875" y1="19333" x2="11875" y2="193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517" r="22934"/>
            <a:stretch/>
          </p:blipFill>
          <p:spPr bwMode="auto">
            <a:xfrm>
              <a:off x="5043620" y="3805193"/>
              <a:ext cx="1668178" cy="200025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1" name="Picture 4" descr="Bootstrap (front-end framework) - Bauman National Library">
              <a:extLst>
                <a:ext uri="{FF2B5EF4-FFF2-40B4-BE49-F238E27FC236}">
                  <a16:creationId xmlns:a16="http://schemas.microsoft.com/office/drawing/2014/main" id="{21F708B6-8020-4640-8D49-C985C390ED0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30296" y="4071079"/>
              <a:ext cx="1483794" cy="1483794"/>
            </a:xfrm>
            <a:prstGeom prst="roundRect">
              <a:avLst>
                <a:gd name="adj" fmla="val 50000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2" name="群組 71">
            <a:extLst>
              <a:ext uri="{FF2B5EF4-FFF2-40B4-BE49-F238E27FC236}">
                <a16:creationId xmlns:a16="http://schemas.microsoft.com/office/drawing/2014/main" id="{0192C05D-F802-4021-964A-9E95A4898C08}"/>
              </a:ext>
            </a:extLst>
          </p:cNvPr>
          <p:cNvGrpSpPr/>
          <p:nvPr/>
        </p:nvGrpSpPr>
        <p:grpSpPr>
          <a:xfrm>
            <a:off x="3441210" y="3566878"/>
            <a:ext cx="1251134" cy="1500188"/>
            <a:chOff x="3406949" y="3845490"/>
            <a:chExt cx="1668178" cy="2000250"/>
          </a:xfrm>
        </p:grpSpPr>
        <p:pic>
          <p:nvPicPr>
            <p:cNvPr id="73" name="Picture 10" descr="HTML入門&amp;amp;基本觀念介紹！ | 快樂學程式">
              <a:extLst>
                <a:ext uri="{FF2B5EF4-FFF2-40B4-BE49-F238E27FC236}">
                  <a16:creationId xmlns:a16="http://schemas.microsoft.com/office/drawing/2014/main" id="{6F07985E-EAB0-4DE6-AB38-6E21469BFA8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5750" y1="40667" x2="34625" y2="28000"/>
                          <a14:foregroundMark x1="42875" y1="29167" x2="46125" y2="45667"/>
                          <a14:foregroundMark x1="46125" y1="25333" x2="46125" y2="67667"/>
                          <a14:foregroundMark x1="48250" y1="22500" x2="34625" y2="60000"/>
                          <a14:foregroundMark x1="47375" y1="29667" x2="32875" y2="67167"/>
                          <a14:foregroundMark x1="54750" y1="32000" x2="39875" y2="68833"/>
                          <a14:foregroundMark x1="58125" y1="34667" x2="44125" y2="71000"/>
                          <a14:foregroundMark x1="60625" y1="37500" x2="44500" y2="73167"/>
                          <a14:foregroundMark x1="61000" y1="44000" x2="50250" y2="72667"/>
                          <a14:foregroundMark x1="64750" y1="43000" x2="46500" y2="79833"/>
                          <a14:foregroundMark x1="66750" y1="54000" x2="51500" y2="75333"/>
                          <a14:foregroundMark x1="41625" y1="31333" x2="66000" y2="34667"/>
                          <a14:foregroundMark x1="45250" y1="35167" x2="56000" y2="34167"/>
                          <a14:foregroundMark x1="39500" y1="36833" x2="54000" y2="32000"/>
                          <a14:foregroundMark x1="41125" y1="33000" x2="41125" y2="34167"/>
                          <a14:foregroundMark x1="42875" y1="30833" x2="37000" y2="41833"/>
                          <a14:foregroundMark x1="43250" y1="29167" x2="39875" y2="45667"/>
                          <a14:foregroundMark x1="49375" y1="27500" x2="53125" y2="48500"/>
                          <a14:foregroundMark x1="58875" y1="31333" x2="62000" y2="51333"/>
                          <a14:foregroundMark x1="62000" y1="51333" x2="49000" y2="69833"/>
                          <a14:foregroundMark x1="49000" y1="69833" x2="41125" y2="71500"/>
                          <a14:backgroundMark x1="11875" y1="19333" x2="11875" y2="193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517" r="22934"/>
            <a:stretch/>
          </p:blipFill>
          <p:spPr bwMode="auto">
            <a:xfrm>
              <a:off x="3406949" y="3845490"/>
              <a:ext cx="1668178" cy="200025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4" name="Picture 6" descr="Font Awesome">
              <a:extLst>
                <a:ext uri="{FF2B5EF4-FFF2-40B4-BE49-F238E27FC236}">
                  <a16:creationId xmlns:a16="http://schemas.microsoft.com/office/drawing/2014/main" id="{5DD0DA7A-E1EB-4D67-A824-9C302942672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317" r="24095"/>
            <a:stretch/>
          </p:blipFill>
          <p:spPr bwMode="auto">
            <a:xfrm>
              <a:off x="3598056" y="4150644"/>
              <a:ext cx="1466674" cy="1436915"/>
            </a:xfrm>
            <a:prstGeom prst="roundRect">
              <a:avLst>
                <a:gd name="adj" fmla="val 50000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75" name="圖片 74">
            <a:extLst>
              <a:ext uri="{FF2B5EF4-FFF2-40B4-BE49-F238E27FC236}">
                <a16:creationId xmlns:a16="http://schemas.microsoft.com/office/drawing/2014/main" id="{CF33FB96-1B6A-46FB-AE63-2C49DF8DDDED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1823" y="3160127"/>
            <a:ext cx="1089634" cy="1089634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grpSp>
        <p:nvGrpSpPr>
          <p:cNvPr id="76" name="群組 75">
            <a:extLst>
              <a:ext uri="{FF2B5EF4-FFF2-40B4-BE49-F238E27FC236}">
                <a16:creationId xmlns:a16="http://schemas.microsoft.com/office/drawing/2014/main" id="{DBE2484F-C608-48CB-B34B-C5770B028F54}"/>
              </a:ext>
            </a:extLst>
          </p:cNvPr>
          <p:cNvGrpSpPr/>
          <p:nvPr/>
        </p:nvGrpSpPr>
        <p:grpSpPr>
          <a:xfrm>
            <a:off x="7188175" y="3840012"/>
            <a:ext cx="1092362" cy="1092362"/>
            <a:chOff x="6946350" y="4009057"/>
            <a:chExt cx="1456483" cy="1456483"/>
          </a:xfrm>
        </p:grpSpPr>
        <p:sp>
          <p:nvSpPr>
            <p:cNvPr id="77" name="橢圓 76">
              <a:extLst>
                <a:ext uri="{FF2B5EF4-FFF2-40B4-BE49-F238E27FC236}">
                  <a16:creationId xmlns:a16="http://schemas.microsoft.com/office/drawing/2014/main" id="{A26B179E-4540-4DE1-9331-7D3D3EBD3190}"/>
                </a:ext>
              </a:extLst>
            </p:cNvPr>
            <p:cNvSpPr/>
            <p:nvPr/>
          </p:nvSpPr>
          <p:spPr>
            <a:xfrm>
              <a:off x="6946350" y="4009057"/>
              <a:ext cx="1456483" cy="1456483"/>
            </a:xfrm>
            <a:prstGeom prst="ellipse">
              <a:avLst/>
            </a:prstGeom>
            <a:solidFill>
              <a:srgbClr val="90C53F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350"/>
            </a:p>
          </p:txBody>
        </p:sp>
        <p:pic>
          <p:nvPicPr>
            <p:cNvPr id="78" name="圖片 77">
              <a:extLst>
                <a:ext uri="{FF2B5EF4-FFF2-40B4-BE49-F238E27FC236}">
                  <a16:creationId xmlns:a16="http://schemas.microsoft.com/office/drawing/2014/main" id="{E3759994-6515-48D1-B157-5302B6E9FD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648" t="13354" r="31402" b="23168"/>
            <a:stretch/>
          </p:blipFill>
          <p:spPr>
            <a:xfrm>
              <a:off x="7148811" y="4222884"/>
              <a:ext cx="1049857" cy="921966"/>
            </a:xfrm>
            <a:prstGeom prst="rect">
              <a:avLst/>
            </a:prstGeom>
          </p:spPr>
        </p:pic>
      </p:grpSp>
      <p:sp>
        <p:nvSpPr>
          <p:cNvPr id="79" name="橢圓 78">
            <a:extLst>
              <a:ext uri="{FF2B5EF4-FFF2-40B4-BE49-F238E27FC236}">
                <a16:creationId xmlns:a16="http://schemas.microsoft.com/office/drawing/2014/main" id="{3FD83CF3-D066-4E9C-86F3-CC17B477DC2D}"/>
              </a:ext>
            </a:extLst>
          </p:cNvPr>
          <p:cNvSpPr/>
          <p:nvPr/>
        </p:nvSpPr>
        <p:spPr>
          <a:xfrm>
            <a:off x="6844534" y="1143329"/>
            <a:ext cx="1117304" cy="1101843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pic>
        <p:nvPicPr>
          <p:cNvPr id="4098" name="Picture 2" descr="Github Logo Official - Github Log, HD Png Download (768x768), Png Download">
            <a:extLst>
              <a:ext uri="{FF2B5EF4-FFF2-40B4-BE49-F238E27FC236}">
                <a16:creationId xmlns:a16="http://schemas.microsoft.com/office/drawing/2014/main" id="{20F9AE8B-9097-48BB-AC3A-A504CA37BC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6386" y="1287935"/>
            <a:ext cx="971551" cy="708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download icons adobe illustrator photoshop premiere pro after effects adobe XD InDesign svg eps png psd ai logo vector color free 2019 #download #logo #Adobe #svg #eps #png #psd #ai #vector #color #free #art #vectors #vectorart #icon #logos #icons #socialmedia #photoshop #illustrator #InDesign #design #Premiere">
            <a:extLst>
              <a:ext uri="{FF2B5EF4-FFF2-40B4-BE49-F238E27FC236}">
                <a16:creationId xmlns:a16="http://schemas.microsoft.com/office/drawing/2014/main" id="{7617CAD6-29E6-4F81-9A67-D0A2041729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0139" y="2672349"/>
            <a:ext cx="3655509" cy="2336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" name="Picture 6" descr="download icons adobe illustrator photoshop premiere pro after effects adobe XD InDesign svg eps png psd ai logo vector color free 2019 #download #logo #Adobe #svg #eps #png #psd #ai #vector #color #free #art #vectors #vectorart #icon #logos #icons #socialmedia #photoshop #illustrator #InDesign #design #Premiere">
            <a:extLst>
              <a:ext uri="{FF2B5EF4-FFF2-40B4-BE49-F238E27FC236}">
                <a16:creationId xmlns:a16="http://schemas.microsoft.com/office/drawing/2014/main" id="{0325D7F4-299F-4F9A-92CF-495D91AE08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188" r="68637"/>
          <a:stretch/>
        </p:blipFill>
        <p:spPr bwMode="auto">
          <a:xfrm>
            <a:off x="1200890" y="3659716"/>
            <a:ext cx="1146469" cy="1140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" name="Picture 6" descr="download icons adobe illustrator photoshop premiere pro after effects adobe XD InDesign svg eps png psd ai logo vector color free 2019 #download #logo #Adobe #svg #eps #png #psd #ai #vector #color #free #art #vectors #vectorart #icon #logos #icons #socialmedia #photoshop #illustrator #InDesign #design #Premiere">
            <a:extLst>
              <a:ext uri="{FF2B5EF4-FFF2-40B4-BE49-F238E27FC236}">
                <a16:creationId xmlns:a16="http://schemas.microsoft.com/office/drawing/2014/main" id="{53475912-F840-46BF-A787-3395CB2B75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97" t="50000" r="35530"/>
          <a:stretch/>
        </p:blipFill>
        <p:spPr bwMode="auto">
          <a:xfrm>
            <a:off x="860601" y="4724758"/>
            <a:ext cx="1132215" cy="1168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821F8593-8411-44F5-B8A2-A65121A0C1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884760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圓角 6">
            <a:extLst>
              <a:ext uri="{FF2B5EF4-FFF2-40B4-BE49-F238E27FC236}">
                <a16:creationId xmlns:a16="http://schemas.microsoft.com/office/drawing/2014/main" id="{8C9C40BF-A04A-4576-B7B1-6A84C9BA599F}"/>
              </a:ext>
            </a:extLst>
          </p:cNvPr>
          <p:cNvSpPr/>
          <p:nvPr/>
        </p:nvSpPr>
        <p:spPr>
          <a:xfrm>
            <a:off x="3347358" y="3051643"/>
            <a:ext cx="3211286" cy="304799"/>
          </a:xfrm>
          <a:prstGeom prst="roundRect">
            <a:avLst>
              <a:gd name="adj" fmla="val 50000"/>
            </a:avLst>
          </a:prstGeom>
          <a:solidFill>
            <a:srgbClr val="130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開發方式</a:t>
            </a: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93AF3497-C666-49FB-BECC-DBC95D09003F}"/>
              </a:ext>
            </a:extLst>
          </p:cNvPr>
          <p:cNvSpPr/>
          <p:nvPr/>
        </p:nvSpPr>
        <p:spPr>
          <a:xfrm>
            <a:off x="3347358" y="3592660"/>
            <a:ext cx="3211286" cy="304799"/>
          </a:xfrm>
          <a:prstGeom prst="roundRect">
            <a:avLst>
              <a:gd name="adj" fmla="val 50000"/>
            </a:avLst>
          </a:prstGeom>
          <a:solidFill>
            <a:srgbClr val="130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網頁介紹</a:t>
            </a: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D59A4D0D-5FEE-4D27-A99C-182EC973AE7A}"/>
              </a:ext>
            </a:extLst>
          </p:cNvPr>
          <p:cNvSpPr/>
          <p:nvPr/>
        </p:nvSpPr>
        <p:spPr>
          <a:xfrm>
            <a:off x="3347358" y="4141293"/>
            <a:ext cx="3211286" cy="304799"/>
          </a:xfrm>
          <a:prstGeom prst="roundRect">
            <a:avLst>
              <a:gd name="adj" fmla="val 50000"/>
            </a:avLst>
          </a:prstGeom>
          <a:solidFill>
            <a:srgbClr val="130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設計理念</a:t>
            </a:r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12CCCC9A-713F-4CC5-B702-4E64130817F7}"/>
              </a:ext>
            </a:extLst>
          </p:cNvPr>
          <p:cNvSpPr/>
          <p:nvPr/>
        </p:nvSpPr>
        <p:spPr>
          <a:xfrm>
            <a:off x="3347358" y="2503010"/>
            <a:ext cx="3211286" cy="304799"/>
          </a:xfrm>
          <a:prstGeom prst="roundRect">
            <a:avLst>
              <a:gd name="adj" fmla="val 50000"/>
            </a:avLst>
          </a:prstGeom>
          <a:solidFill>
            <a:srgbClr val="130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團隊介紹</a:t>
            </a:r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1B78EF4B-5788-4FEA-BEDD-2CAE0008CBEE}"/>
              </a:ext>
            </a:extLst>
          </p:cNvPr>
          <p:cNvSpPr/>
          <p:nvPr/>
        </p:nvSpPr>
        <p:spPr>
          <a:xfrm>
            <a:off x="3347358" y="4689927"/>
            <a:ext cx="3211286" cy="304799"/>
          </a:xfrm>
          <a:prstGeom prst="roundRect">
            <a:avLst>
              <a:gd name="adj" fmla="val 50000"/>
            </a:avLst>
          </a:prstGeom>
          <a:solidFill>
            <a:srgbClr val="130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成果展示</a:t>
            </a: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18E07963-00CB-43E0-8D87-6B5ED17147B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>
                <a:solidFill>
                  <a:schemeClr val="tx1">
                    <a:lumMod val="50000"/>
                  </a:schemeClr>
                </a:solidFill>
              </a:rPr>
              <a:t>目錄</a:t>
            </a:r>
            <a:br>
              <a:rPr lang="zh-TW" altLang="en-US" dirty="0">
                <a:solidFill>
                  <a:schemeClr val="tx1">
                    <a:lumMod val="50000"/>
                  </a:schemeClr>
                </a:solidFill>
              </a:rPr>
            </a:br>
            <a:endParaRPr lang="zh-TW" altLang="en-US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27246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95B8639-E3C2-47E3-B06D-CDC3ECFC64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/>
              <a:t>開發方式</a:t>
            </a:r>
            <a:br>
              <a:rPr lang="zh-TW" altLang="en-US" dirty="0"/>
            </a:br>
            <a:endParaRPr lang="zh-TW" altLang="en-US" dirty="0"/>
          </a:p>
        </p:txBody>
      </p:sp>
      <p:graphicFrame>
        <p:nvGraphicFramePr>
          <p:cNvPr id="13" name="資料庫圖表 12">
            <a:extLst>
              <a:ext uri="{FF2B5EF4-FFF2-40B4-BE49-F238E27FC236}">
                <a16:creationId xmlns:a16="http://schemas.microsoft.com/office/drawing/2014/main" id="{E520852F-A151-4E04-ACE5-D67BDD9DDF3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5932508"/>
              </p:ext>
            </p:extLst>
          </p:nvPr>
        </p:nvGraphicFramePr>
        <p:xfrm>
          <a:off x="460513" y="2144769"/>
          <a:ext cx="8845826" cy="6232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4" name="矩形 13">
            <a:extLst>
              <a:ext uri="{FF2B5EF4-FFF2-40B4-BE49-F238E27FC236}">
                <a16:creationId xmlns:a16="http://schemas.microsoft.com/office/drawing/2014/main" id="{50596800-F329-47EB-850F-607E9233ED70}"/>
              </a:ext>
            </a:extLst>
          </p:cNvPr>
          <p:cNvSpPr/>
          <p:nvPr/>
        </p:nvSpPr>
        <p:spPr>
          <a:xfrm>
            <a:off x="460515" y="1766469"/>
            <a:ext cx="1781945" cy="264713"/>
          </a:xfrm>
          <a:prstGeom prst="rect">
            <a:avLst/>
          </a:prstGeom>
          <a:solidFill>
            <a:srgbClr val="F57A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35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第一週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6FA6EE5B-E1F0-4C85-8ECD-D41854B56A05}"/>
              </a:ext>
            </a:extLst>
          </p:cNvPr>
          <p:cNvSpPr/>
          <p:nvPr/>
        </p:nvSpPr>
        <p:spPr>
          <a:xfrm>
            <a:off x="2242459" y="1766469"/>
            <a:ext cx="3309257" cy="264713"/>
          </a:xfrm>
          <a:prstGeom prst="rect">
            <a:avLst/>
          </a:prstGeom>
          <a:solidFill>
            <a:srgbClr val="FFC6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35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第二週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51C46813-EC82-4C63-BE6B-B1F4356DBF9F}"/>
              </a:ext>
            </a:extLst>
          </p:cNvPr>
          <p:cNvSpPr/>
          <p:nvPr/>
        </p:nvSpPr>
        <p:spPr>
          <a:xfrm>
            <a:off x="5551716" y="1764255"/>
            <a:ext cx="1781945" cy="264713"/>
          </a:xfrm>
          <a:prstGeom prst="rect">
            <a:avLst/>
          </a:prstGeom>
          <a:solidFill>
            <a:srgbClr val="68A2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35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第三、四週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0D75EF4B-4AF4-42A0-ACE9-5C14CAD9A9B7}"/>
              </a:ext>
            </a:extLst>
          </p:cNvPr>
          <p:cNvSpPr/>
          <p:nvPr/>
        </p:nvSpPr>
        <p:spPr>
          <a:xfrm>
            <a:off x="7333660" y="1764255"/>
            <a:ext cx="1781945" cy="264713"/>
          </a:xfrm>
          <a:prstGeom prst="rect">
            <a:avLst/>
          </a:prstGeom>
          <a:solidFill>
            <a:srgbClr val="6363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35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第五週</a:t>
            </a:r>
          </a:p>
        </p:txBody>
      </p:sp>
    </p:spTree>
    <p:extLst>
      <p:ext uri="{BB962C8B-B14F-4D97-AF65-F5344CB8AC3E}">
        <p14:creationId xmlns:p14="http://schemas.microsoft.com/office/powerpoint/2010/main" val="29674819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>
            <a:extLst>
              <a:ext uri="{FF2B5EF4-FFF2-40B4-BE49-F238E27FC236}">
                <a16:creationId xmlns:a16="http://schemas.microsoft.com/office/drawing/2014/main" id="{6BC63622-45DA-479E-9ADB-7F386C684095}"/>
              </a:ext>
            </a:extLst>
          </p:cNvPr>
          <p:cNvSpPr txBox="1"/>
          <p:nvPr/>
        </p:nvSpPr>
        <p:spPr>
          <a:xfrm>
            <a:off x="969057" y="1046978"/>
            <a:ext cx="85559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網站流程</a:t>
            </a:r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1B343B9E-D76A-4347-870B-88D289E32FC1}"/>
              </a:ext>
            </a:extLst>
          </p:cNvPr>
          <p:cNvSpPr/>
          <p:nvPr/>
        </p:nvSpPr>
        <p:spPr>
          <a:xfrm>
            <a:off x="841730" y="1766488"/>
            <a:ext cx="794657" cy="794657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520AFA8-5A39-4BCB-9671-16023A23B0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056" y="1863523"/>
            <a:ext cx="540000" cy="540000"/>
          </a:xfrm>
          <a:prstGeom prst="rect">
            <a:avLst/>
          </a:prstGeom>
        </p:spPr>
      </p:pic>
      <p:sp>
        <p:nvSpPr>
          <p:cNvPr id="7" name="橢圓 6">
            <a:extLst>
              <a:ext uri="{FF2B5EF4-FFF2-40B4-BE49-F238E27FC236}">
                <a16:creationId xmlns:a16="http://schemas.microsoft.com/office/drawing/2014/main" id="{A18193DE-58CA-49F9-9BA8-F7968E237BE9}"/>
              </a:ext>
            </a:extLst>
          </p:cNvPr>
          <p:cNvSpPr/>
          <p:nvPr/>
        </p:nvSpPr>
        <p:spPr>
          <a:xfrm>
            <a:off x="820595" y="4235352"/>
            <a:ext cx="794657" cy="794657"/>
          </a:xfrm>
          <a:prstGeom prst="ellips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56AB3B27-E32D-412D-AEED-A94E25889468}"/>
              </a:ext>
            </a:extLst>
          </p:cNvPr>
          <p:cNvSpPr/>
          <p:nvPr/>
        </p:nvSpPr>
        <p:spPr>
          <a:xfrm>
            <a:off x="852357" y="2967861"/>
            <a:ext cx="794657" cy="794657"/>
          </a:xfrm>
          <a:prstGeom prst="ellipse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2BD4F76C-3F3F-4A39-86A5-A39244366E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921" y="4366074"/>
            <a:ext cx="540000" cy="5400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3965C82E-7BC7-477E-8FC1-3DAA22059D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682" y="3095291"/>
            <a:ext cx="540000" cy="540000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808E0858-A9EE-4F9B-8ED7-C16F3AEB9FDA}"/>
              </a:ext>
            </a:extLst>
          </p:cNvPr>
          <p:cNvSpPr txBox="1"/>
          <p:nvPr/>
        </p:nvSpPr>
        <p:spPr>
          <a:xfrm>
            <a:off x="716431" y="2558822"/>
            <a:ext cx="104525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35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一般使用者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FFA1031F-3006-4F7A-8BA0-CD9966D7C62F}"/>
              </a:ext>
            </a:extLst>
          </p:cNvPr>
          <p:cNvSpPr txBox="1"/>
          <p:nvPr/>
        </p:nvSpPr>
        <p:spPr>
          <a:xfrm>
            <a:off x="695296" y="5019586"/>
            <a:ext cx="118793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35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一般使用者</a:t>
            </a:r>
            <a:endParaRPr lang="en-US" altLang="zh-TW" sz="135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135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會員</a:t>
            </a:r>
            <a:r>
              <a:rPr lang="en-US" altLang="zh-TW" sz="135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35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領養者</a:t>
            </a:r>
            <a:r>
              <a:rPr lang="en-US" altLang="zh-TW" sz="135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135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11ACEDE4-A29C-4D83-A77F-B49968C25D30}"/>
              </a:ext>
            </a:extLst>
          </p:cNvPr>
          <p:cNvSpPr txBox="1"/>
          <p:nvPr/>
        </p:nvSpPr>
        <p:spPr>
          <a:xfrm>
            <a:off x="727058" y="3742770"/>
            <a:ext cx="104525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35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管理者</a:t>
            </a:r>
          </a:p>
        </p:txBody>
      </p:sp>
      <p:cxnSp>
        <p:nvCxnSpPr>
          <p:cNvPr id="3" name="直線接點 2">
            <a:extLst>
              <a:ext uri="{FF2B5EF4-FFF2-40B4-BE49-F238E27FC236}">
                <a16:creationId xmlns:a16="http://schemas.microsoft.com/office/drawing/2014/main" id="{21BC4114-B6A8-4971-8700-223CDB93B5B3}"/>
              </a:ext>
            </a:extLst>
          </p:cNvPr>
          <p:cNvCxnSpPr>
            <a:cxnSpLocks/>
          </p:cNvCxnSpPr>
          <p:nvPr/>
        </p:nvCxnSpPr>
        <p:spPr>
          <a:xfrm>
            <a:off x="716429" y="2960916"/>
            <a:ext cx="8492886" cy="0"/>
          </a:xfrm>
          <a:prstGeom prst="line">
            <a:avLst/>
          </a:prstGeom>
          <a:ln w="76200">
            <a:solidFill>
              <a:schemeClr val="accent2">
                <a:lumMod val="40000"/>
                <a:lumOff val="60000"/>
              </a:schemeClr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519EFFEB-6191-4D17-9CC0-46D538CC0310}"/>
              </a:ext>
            </a:extLst>
          </p:cNvPr>
          <p:cNvCxnSpPr>
            <a:cxnSpLocks/>
          </p:cNvCxnSpPr>
          <p:nvPr/>
        </p:nvCxnSpPr>
        <p:spPr>
          <a:xfrm>
            <a:off x="716429" y="4139438"/>
            <a:ext cx="8492886" cy="0"/>
          </a:xfrm>
          <a:prstGeom prst="line">
            <a:avLst/>
          </a:prstGeom>
          <a:ln w="76200">
            <a:solidFill>
              <a:schemeClr val="accent2">
                <a:lumMod val="40000"/>
                <a:lumOff val="60000"/>
              </a:schemeClr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8194" name="Picture 2" descr="圖片">
            <a:extLst>
              <a:ext uri="{FF2B5EF4-FFF2-40B4-BE49-F238E27FC236}">
                <a16:creationId xmlns:a16="http://schemas.microsoft.com/office/drawing/2014/main" id="{59505D2A-DC8A-443F-A201-C8E6BB8E3B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7725" y="536446"/>
            <a:ext cx="8042780" cy="6032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0E6E0C84-BEF5-4CA6-AED9-2955AEDA0E73}"/>
              </a:ext>
            </a:extLst>
          </p:cNvPr>
          <p:cNvSpPr/>
          <p:nvPr/>
        </p:nvSpPr>
        <p:spPr>
          <a:xfrm>
            <a:off x="2407848" y="2011416"/>
            <a:ext cx="1728208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5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送養刊登</a:t>
            </a:r>
          </a:p>
        </p:txBody>
      </p:sp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24D8C80E-DCAA-40A6-9901-CD9B8394D9FD}"/>
              </a:ext>
            </a:extLst>
          </p:cNvPr>
          <p:cNvSpPr/>
          <p:nvPr/>
        </p:nvSpPr>
        <p:spPr>
          <a:xfrm>
            <a:off x="2407848" y="3238836"/>
            <a:ext cx="1728208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5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刊登送養審核</a:t>
            </a:r>
          </a:p>
        </p:txBody>
      </p:sp>
      <p:sp>
        <p:nvSpPr>
          <p:cNvPr id="21" name="矩形: 圓角 20">
            <a:extLst>
              <a:ext uri="{FF2B5EF4-FFF2-40B4-BE49-F238E27FC236}">
                <a16:creationId xmlns:a16="http://schemas.microsoft.com/office/drawing/2014/main" id="{2E2E050D-97C3-4135-8A07-AEA44D7FA481}"/>
              </a:ext>
            </a:extLst>
          </p:cNvPr>
          <p:cNvSpPr/>
          <p:nvPr/>
        </p:nvSpPr>
        <p:spPr>
          <a:xfrm>
            <a:off x="6634050" y="2010825"/>
            <a:ext cx="1728208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5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我的送養文</a:t>
            </a:r>
          </a:p>
        </p:txBody>
      </p: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BC6D530B-388F-4319-80A4-DFA13A32A399}"/>
              </a:ext>
            </a:extLst>
          </p:cNvPr>
          <p:cNvCxnSpPr>
            <a:stCxn id="19" idx="3"/>
            <a:endCxn id="21" idx="1"/>
          </p:cNvCxnSpPr>
          <p:nvPr/>
        </p:nvCxnSpPr>
        <p:spPr>
          <a:xfrm flipV="1">
            <a:off x="4136055" y="2163222"/>
            <a:ext cx="2497995" cy="592"/>
          </a:xfrm>
          <a:prstGeom prst="straightConnector1">
            <a:avLst/>
          </a:prstGeom>
          <a:ln w="571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9AA90A65-F24A-48F9-8B2C-B52CC3B0F370}"/>
              </a:ext>
            </a:extLst>
          </p:cNvPr>
          <p:cNvCxnSpPr>
            <a:cxnSpLocks/>
            <a:stCxn id="19" idx="2"/>
            <a:endCxn id="20" idx="0"/>
          </p:cNvCxnSpPr>
          <p:nvPr/>
        </p:nvCxnSpPr>
        <p:spPr>
          <a:xfrm>
            <a:off x="3271951" y="2316213"/>
            <a:ext cx="0" cy="922620"/>
          </a:xfrm>
          <a:prstGeom prst="straightConnector1">
            <a:avLst/>
          </a:prstGeom>
          <a:ln w="571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流程圖: 決策 25">
            <a:extLst>
              <a:ext uri="{FF2B5EF4-FFF2-40B4-BE49-F238E27FC236}">
                <a16:creationId xmlns:a16="http://schemas.microsoft.com/office/drawing/2014/main" id="{3B6B2807-E027-4D79-BA14-087BEC101F1C}"/>
              </a:ext>
            </a:extLst>
          </p:cNvPr>
          <p:cNvSpPr/>
          <p:nvPr/>
        </p:nvSpPr>
        <p:spPr>
          <a:xfrm>
            <a:off x="4647466" y="3001821"/>
            <a:ext cx="1063778" cy="898940"/>
          </a:xfrm>
          <a:prstGeom prst="flowChartDecision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TW" sz="1500" b="1" dirty="0">
              <a:solidFill>
                <a:schemeClr val="bg1"/>
              </a:solidFill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  <a:p>
            <a:pPr algn="ctr"/>
            <a:r>
              <a:rPr lang="zh-TW" altLang="en-US" sz="15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審核</a:t>
            </a:r>
          </a:p>
          <a:p>
            <a:pPr algn="ctr"/>
            <a:endParaRPr lang="zh-TW" altLang="en-US" sz="1500" b="1" dirty="0">
              <a:solidFill>
                <a:schemeClr val="bg1"/>
              </a:solidFill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sp>
        <p:nvSpPr>
          <p:cNvPr id="28" name="矩形: 圓角 27">
            <a:extLst>
              <a:ext uri="{FF2B5EF4-FFF2-40B4-BE49-F238E27FC236}">
                <a16:creationId xmlns:a16="http://schemas.microsoft.com/office/drawing/2014/main" id="{46917F9C-7BEA-4B06-BC90-653573E7E0BA}"/>
              </a:ext>
            </a:extLst>
          </p:cNvPr>
          <p:cNvSpPr/>
          <p:nvPr/>
        </p:nvSpPr>
        <p:spPr>
          <a:xfrm>
            <a:off x="6634052" y="4632681"/>
            <a:ext cx="1915973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5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毛孩領養顯示</a:t>
            </a:r>
          </a:p>
        </p:txBody>
      </p:sp>
      <p:sp>
        <p:nvSpPr>
          <p:cNvPr id="29" name="矩形: 圓角 28">
            <a:extLst>
              <a:ext uri="{FF2B5EF4-FFF2-40B4-BE49-F238E27FC236}">
                <a16:creationId xmlns:a16="http://schemas.microsoft.com/office/drawing/2014/main" id="{FC2C0C45-103B-424B-B1B2-22BEAF31F8BB}"/>
              </a:ext>
            </a:extLst>
          </p:cNvPr>
          <p:cNvSpPr/>
          <p:nvPr/>
        </p:nvSpPr>
        <p:spPr>
          <a:xfrm>
            <a:off x="6634052" y="5050989"/>
            <a:ext cx="931523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5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追蹤</a:t>
            </a:r>
          </a:p>
        </p:txBody>
      </p:sp>
      <p:sp>
        <p:nvSpPr>
          <p:cNvPr id="30" name="矩形: 圓角 29">
            <a:extLst>
              <a:ext uri="{FF2B5EF4-FFF2-40B4-BE49-F238E27FC236}">
                <a16:creationId xmlns:a16="http://schemas.microsoft.com/office/drawing/2014/main" id="{0E69B74D-7C8C-4E39-9AC5-74B96484495A}"/>
              </a:ext>
            </a:extLst>
          </p:cNvPr>
          <p:cNvSpPr/>
          <p:nvPr/>
        </p:nvSpPr>
        <p:spPr>
          <a:xfrm>
            <a:off x="7618502" y="5050989"/>
            <a:ext cx="931523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5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追蹤</a:t>
            </a: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A3748CDB-8EFC-47CE-AB88-D28AFD9C3F0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4717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 idx="4294967295"/>
          </p:nvPr>
        </p:nvSpPr>
        <p:spPr>
          <a:xfrm>
            <a:off x="0" y="2340000"/>
            <a:ext cx="9906000" cy="72008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zh-TW" altLang="en-US" sz="4000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題目</a:t>
            </a:r>
          </a:p>
        </p:txBody>
      </p:sp>
      <p:sp>
        <p:nvSpPr>
          <p:cNvPr id="8" name="副標題 4"/>
          <p:cNvSpPr txBox="1">
            <a:spLocks/>
          </p:cNvSpPr>
          <p:nvPr/>
        </p:nvSpPr>
        <p:spPr bwMode="ltGray">
          <a:xfrm>
            <a:off x="1353600" y="3960000"/>
            <a:ext cx="7704856" cy="1845264"/>
          </a:xfrm>
          <a:prstGeom prst="rect">
            <a:avLst/>
          </a:prstGeom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itchFamily="34" charset="0"/>
              <a:buNone/>
              <a:defRPr sz="2000" b="1" kern="1200">
                <a:solidFill>
                  <a:srgbClr val="393939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Arial" pitchFamily="34" charset="0"/>
              <a:buNone/>
              <a:defRPr sz="2400" b="1" kern="1200">
                <a:solidFill>
                  <a:schemeClr val="tx1">
                    <a:tint val="75000"/>
                  </a:schemeClr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3"/>
              </a:buClr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5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ct val="10000"/>
              </a:spcBef>
              <a:buClrTx/>
              <a:defRPr/>
            </a:pPr>
            <a:r>
              <a:rPr lang="zh-TW" altLang="en-US" sz="2400" b="0" dirty="0">
                <a:solidFill>
                  <a:schemeClr val="accent4"/>
                </a:solidFill>
              </a:rPr>
              <a:t>組別 </a:t>
            </a:r>
            <a:r>
              <a:rPr lang="en-US" altLang="zh-TW" sz="2400" b="0" dirty="0">
                <a:solidFill>
                  <a:schemeClr val="accent4"/>
                </a:solidFill>
              </a:rPr>
              <a:t>:</a:t>
            </a:r>
          </a:p>
          <a:p>
            <a:pPr algn="l">
              <a:lnSpc>
                <a:spcPct val="100000"/>
              </a:lnSpc>
              <a:spcBef>
                <a:spcPct val="10000"/>
              </a:spcBef>
              <a:buClrTx/>
              <a:defRPr/>
            </a:pPr>
            <a:r>
              <a:rPr lang="zh-TW" altLang="en-US" sz="2400" b="0" dirty="0">
                <a:solidFill>
                  <a:schemeClr val="accent4"/>
                </a:solidFill>
              </a:rPr>
              <a:t>組員 </a:t>
            </a:r>
            <a:r>
              <a:rPr lang="en-US" altLang="zh-TW" sz="2400" b="0" dirty="0">
                <a:solidFill>
                  <a:schemeClr val="accent4"/>
                </a:solidFill>
              </a:rPr>
              <a:t>:</a:t>
            </a:r>
          </a:p>
          <a:p>
            <a:pPr algn="l">
              <a:lnSpc>
                <a:spcPct val="100000"/>
              </a:lnSpc>
              <a:spcBef>
                <a:spcPct val="10000"/>
              </a:spcBef>
              <a:buClrTx/>
              <a:defRPr/>
            </a:pPr>
            <a:r>
              <a:rPr lang="zh-TW" altLang="en-US" sz="2400" b="0" dirty="0">
                <a:solidFill>
                  <a:schemeClr val="accent4"/>
                </a:solidFill>
              </a:rPr>
              <a:t>指導老師</a:t>
            </a:r>
            <a:endParaRPr lang="en-US" altLang="zh-TW" sz="2400" b="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61176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 idx="4294967295"/>
          </p:nvPr>
        </p:nvSpPr>
        <p:spPr>
          <a:xfrm>
            <a:off x="632520" y="0"/>
            <a:ext cx="8640960" cy="692696"/>
          </a:xfrm>
          <a:prstGeom prst="rect">
            <a:avLst/>
          </a:prstGeom>
        </p:spPr>
        <p:txBody>
          <a:bodyPr/>
          <a:lstStyle/>
          <a:p>
            <a:r>
              <a:rPr lang="zh-TW" altLang="en-US" dirty="0"/>
              <a:t>大綱</a:t>
            </a:r>
          </a:p>
        </p:txBody>
      </p:sp>
      <p:sp>
        <p:nvSpPr>
          <p:cNvPr id="6" name="內容版面配置區 1"/>
          <p:cNvSpPr txBox="1">
            <a:spLocks/>
          </p:cNvSpPr>
          <p:nvPr/>
        </p:nvSpPr>
        <p:spPr bwMode="ltGray">
          <a:xfrm>
            <a:off x="1065600" y="979200"/>
            <a:ext cx="7920000" cy="48245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itchFamily="34" charset="0"/>
              <a:buChar char="•"/>
              <a:defRPr sz="2800" b="1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1pPr>
            <a:lvl2pPr marL="714375" indent="-3524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Arial" pitchFamily="34" charset="0"/>
              <a:buChar char="–"/>
              <a:defRPr sz="2400" b="1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2pPr>
            <a:lvl3pPr marL="1076325" indent="-2667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3"/>
              </a:buClr>
              <a:buFont typeface="Arial" pitchFamily="34" charset="0"/>
              <a:buChar char="•"/>
              <a:defRPr sz="2000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3pPr>
            <a:lvl4pPr marL="1343025" indent="-18097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buFont typeface="Arial" pitchFamily="34" charset="0"/>
              <a:buChar char="–"/>
              <a:defRPr sz="1800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4pPr>
            <a:lvl5pPr marL="1619250" indent="-2762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5"/>
              </a:buClr>
              <a:buFont typeface="Arial" pitchFamily="34" charset="0"/>
              <a:buChar char="»"/>
              <a:tabLst>
                <a:tab pos="7981950" algn="l"/>
              </a:tabLst>
              <a:defRPr sz="1800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600"/>
              </a:lnSpc>
              <a:buFont typeface="Wingdings" panose="05000000000000000000" pitchFamily="2" charset="2"/>
              <a:buChar char="l"/>
            </a:pPr>
            <a:r>
              <a:rPr kumimoji="0" lang="zh-TW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標題標題標題標題標題標題標題</a:t>
            </a:r>
            <a:endParaRPr kumimoji="0" lang="en-US" altLang="zh-TW" sz="2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  <a:p>
            <a:pPr marR="0" lvl="1" algn="l" defTabSz="914400" rtl="0" eaLnBrk="1" fontAlgn="auto" latinLnBrk="0" hangingPunct="1">
              <a:lnSpc>
                <a:spcPts val="3600"/>
              </a:lnSpc>
              <a:spcBef>
                <a:spcPts val="600"/>
              </a:spcBef>
              <a:spcAft>
                <a:spcPts val="600"/>
              </a:spcAft>
              <a:buClr>
                <a:srgbClr val="42BBC6"/>
              </a:buClr>
              <a:buSzTx/>
              <a:buFont typeface="Wingdings" panose="05000000000000000000" pitchFamily="2" charset="2"/>
              <a:buChar char="u"/>
              <a:tabLst/>
              <a:defRPr/>
            </a:pP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細項內容內容內容</a:t>
            </a:r>
            <a:endParaRPr kumimoji="0" lang="en-US" altLang="zh-TW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  <a:p>
            <a:pPr>
              <a:lnSpc>
                <a:spcPts val="3600"/>
              </a:lnSpc>
              <a:buFont typeface="Wingdings" panose="05000000000000000000" pitchFamily="2" charset="2"/>
              <a:buChar char="l"/>
            </a:pPr>
            <a:r>
              <a:rPr lang="zh-TW" altLang="en-US" dirty="0">
                <a:solidFill>
                  <a:schemeClr val="bg1"/>
                </a:solidFill>
              </a:rPr>
              <a:t>標題標題標題標題標題標題標題</a:t>
            </a:r>
            <a:endParaRPr lang="en-US" altLang="zh-TW" dirty="0">
              <a:solidFill>
                <a:schemeClr val="bg1"/>
              </a:solidFill>
            </a:endParaRPr>
          </a:p>
          <a:p>
            <a:pPr lvl="1">
              <a:lnSpc>
                <a:spcPts val="3600"/>
              </a:lnSpc>
              <a:buClr>
                <a:srgbClr val="42BBC6"/>
              </a:buClr>
              <a:buFont typeface="Wingdings" panose="05000000000000000000" pitchFamily="2" charset="2"/>
              <a:buChar char="u"/>
              <a:defRPr/>
            </a:pPr>
            <a:r>
              <a:rPr lang="zh-TW" altLang="en-US" dirty="0">
                <a:solidFill>
                  <a:schemeClr val="bg1"/>
                </a:solidFill>
              </a:rPr>
              <a:t>細項內容內容內容</a:t>
            </a:r>
            <a:endParaRPr lang="en-US" altLang="zh-TW" dirty="0">
              <a:solidFill>
                <a:schemeClr val="bg1"/>
              </a:solidFill>
            </a:endParaRPr>
          </a:p>
          <a:p>
            <a:pPr>
              <a:lnSpc>
                <a:spcPts val="3600"/>
              </a:lnSpc>
              <a:buFont typeface="Wingdings" panose="05000000000000000000" pitchFamily="2" charset="2"/>
              <a:buChar char="l"/>
            </a:pPr>
            <a:r>
              <a:rPr lang="zh-TW" altLang="en-US" dirty="0">
                <a:solidFill>
                  <a:schemeClr val="bg1"/>
                </a:solidFill>
              </a:rPr>
              <a:t>標題標題標題標題標題標題標題</a:t>
            </a:r>
            <a:endParaRPr lang="en-US" altLang="zh-TW" dirty="0">
              <a:solidFill>
                <a:schemeClr val="bg1"/>
              </a:solidFill>
            </a:endParaRPr>
          </a:p>
          <a:p>
            <a:pPr lvl="1">
              <a:lnSpc>
                <a:spcPts val="3600"/>
              </a:lnSpc>
              <a:buClr>
                <a:srgbClr val="42BBC6"/>
              </a:buClr>
              <a:buFont typeface="Wingdings" panose="05000000000000000000" pitchFamily="2" charset="2"/>
              <a:buChar char="u"/>
              <a:defRPr/>
            </a:pPr>
            <a:r>
              <a:rPr lang="zh-TW" altLang="en-US" dirty="0">
                <a:solidFill>
                  <a:schemeClr val="bg1"/>
                </a:solidFill>
              </a:rPr>
              <a:t>細項內容內容內容</a:t>
            </a:r>
            <a:endParaRPr lang="en-US" altLang="zh-TW" dirty="0">
              <a:solidFill>
                <a:schemeClr val="bg1"/>
              </a:solidFill>
            </a:endParaRPr>
          </a:p>
          <a:p>
            <a:pPr>
              <a:lnSpc>
                <a:spcPts val="3600"/>
              </a:lnSpc>
              <a:buFont typeface="Wingdings" panose="05000000000000000000" pitchFamily="2" charset="2"/>
              <a:buChar char="l"/>
            </a:pPr>
            <a:r>
              <a:rPr lang="zh-TW" altLang="en-US" dirty="0">
                <a:solidFill>
                  <a:schemeClr val="bg1"/>
                </a:solidFill>
              </a:rPr>
              <a:t>標題標題標題標題標題標題標題</a:t>
            </a:r>
            <a:endParaRPr lang="en-US" altLang="zh-TW" dirty="0">
              <a:solidFill>
                <a:schemeClr val="bg1"/>
              </a:solidFill>
            </a:endParaRPr>
          </a:p>
          <a:p>
            <a:pPr lvl="1">
              <a:lnSpc>
                <a:spcPts val="3600"/>
              </a:lnSpc>
              <a:buClr>
                <a:srgbClr val="42BBC6"/>
              </a:buClr>
              <a:buFont typeface="Wingdings" panose="05000000000000000000" pitchFamily="2" charset="2"/>
              <a:buChar char="u"/>
              <a:defRPr/>
            </a:pPr>
            <a:r>
              <a:rPr lang="zh-TW" altLang="en-US" dirty="0">
                <a:solidFill>
                  <a:schemeClr val="bg1"/>
                </a:solidFill>
              </a:rPr>
              <a:t>細項內容內容內容</a:t>
            </a:r>
            <a:endParaRPr lang="en-US" altLang="zh-TW" dirty="0">
              <a:solidFill>
                <a:schemeClr val="bg1"/>
              </a:solidFill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F358D9BC-FFDF-4F7B-9A90-6EDEB8706C2D}"/>
              </a:ext>
            </a:extLst>
          </p:cNvPr>
          <p:cNvSpPr txBox="1"/>
          <p:nvPr/>
        </p:nvSpPr>
        <p:spPr>
          <a:xfrm>
            <a:off x="6607696" y="6453336"/>
            <a:ext cx="331236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900" dirty="0">
                <a:solidFill>
                  <a:schemeClr val="bg1"/>
                </a:solidFill>
                <a:latin typeface="+mn-ea"/>
              </a:rPr>
              <a:t>2021</a:t>
            </a:r>
            <a:r>
              <a:rPr lang="zh-TW" altLang="en-US" sz="900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zh-TW" sz="900" b="1" i="0" dirty="0">
                <a:solidFill>
                  <a:srgbClr val="000000"/>
                </a:solidFill>
                <a:effectLst/>
                <a:latin typeface="+mn-ea"/>
              </a:rPr>
              <a:t>©</a:t>
            </a:r>
            <a:r>
              <a:rPr lang="zh-TW" altLang="en-US" sz="900" b="1" i="0" dirty="0">
                <a:solidFill>
                  <a:srgbClr val="000000"/>
                </a:solidFill>
                <a:effectLst/>
                <a:latin typeface="+mn-ea"/>
              </a:rPr>
              <a:t> 資訊工業策進會 </a:t>
            </a:r>
            <a:r>
              <a:rPr lang="en-US" altLang="zh-TW" sz="900" b="1" i="0" dirty="0">
                <a:solidFill>
                  <a:srgbClr val="000000"/>
                </a:solidFill>
                <a:effectLst/>
                <a:latin typeface="+mn-ea"/>
              </a:rPr>
              <a:t>Institute</a:t>
            </a:r>
            <a:r>
              <a:rPr lang="zh-TW" altLang="en-US" sz="900" b="1" i="0" dirty="0">
                <a:solidFill>
                  <a:srgbClr val="000000"/>
                </a:solidFill>
                <a:effectLst/>
                <a:latin typeface="+mn-ea"/>
              </a:rPr>
              <a:t> </a:t>
            </a:r>
            <a:r>
              <a:rPr lang="en-US" altLang="zh-TW" sz="900" b="1" i="0" dirty="0">
                <a:solidFill>
                  <a:srgbClr val="000000"/>
                </a:solidFill>
                <a:effectLst/>
                <a:latin typeface="+mn-ea"/>
              </a:rPr>
              <a:t>for</a:t>
            </a:r>
            <a:r>
              <a:rPr lang="zh-TW" altLang="en-US" sz="900" b="1" i="0" dirty="0">
                <a:solidFill>
                  <a:srgbClr val="000000"/>
                </a:solidFill>
                <a:effectLst/>
                <a:latin typeface="+mn-ea"/>
              </a:rPr>
              <a:t> </a:t>
            </a:r>
            <a:r>
              <a:rPr lang="en-US" altLang="zh-TW" sz="900" b="1" i="0" dirty="0">
                <a:solidFill>
                  <a:srgbClr val="000000"/>
                </a:solidFill>
                <a:effectLst/>
                <a:latin typeface="+mn-ea"/>
              </a:rPr>
              <a:t>Information</a:t>
            </a:r>
            <a:r>
              <a:rPr lang="zh-TW" altLang="en-US" sz="900" b="1" i="0" dirty="0">
                <a:solidFill>
                  <a:srgbClr val="000000"/>
                </a:solidFill>
                <a:effectLst/>
                <a:latin typeface="+mn-ea"/>
              </a:rPr>
              <a:t> </a:t>
            </a:r>
            <a:r>
              <a:rPr lang="en-US" altLang="zh-TW" sz="900" b="1" i="0" dirty="0">
                <a:solidFill>
                  <a:srgbClr val="000000"/>
                </a:solidFill>
                <a:effectLst/>
                <a:latin typeface="+mn-ea"/>
              </a:rPr>
              <a:t>Industry</a:t>
            </a:r>
            <a:endParaRPr lang="zh-TW" altLang="en-US" sz="900" dirty="0" err="1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2013280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1065600" y="979200"/>
            <a:ext cx="7704000" cy="4680520"/>
          </a:xfrm>
        </p:spPr>
        <p:txBody>
          <a:bodyPr/>
          <a:lstStyle/>
          <a:p>
            <a:r>
              <a:rPr lang="zh-TW" altLang="en-US" sz="2800" dirty="0"/>
              <a:t>標題</a:t>
            </a:r>
            <a:endParaRPr lang="en-US" altLang="zh-TW" dirty="0"/>
          </a:p>
          <a:p>
            <a:pPr lvl="1"/>
            <a:r>
              <a:rPr lang="zh-TW" altLang="en-US" dirty="0"/>
              <a:t>第二層</a:t>
            </a:r>
            <a:endParaRPr lang="en-US" altLang="zh-TW" dirty="0"/>
          </a:p>
          <a:p>
            <a:pPr lvl="2"/>
            <a:r>
              <a:rPr lang="zh-TW" altLang="en-US" dirty="0"/>
              <a:t>第三層</a:t>
            </a:r>
            <a:endParaRPr lang="en-US" altLang="zh-TW" dirty="0"/>
          </a:p>
          <a:p>
            <a:pPr lvl="3"/>
            <a:r>
              <a:rPr lang="zh-TW" altLang="en-US" dirty="0"/>
              <a:t>第四層</a:t>
            </a:r>
            <a:endParaRPr lang="en-US" altLang="zh-TW" dirty="0"/>
          </a:p>
          <a:p>
            <a:pPr lvl="4"/>
            <a:r>
              <a:rPr lang="zh-TW" altLang="en-US" dirty="0"/>
              <a:t>第五層</a:t>
            </a:r>
            <a:endParaRPr lang="en-US" altLang="zh-TW" dirty="0"/>
          </a:p>
        </p:txBody>
      </p:sp>
      <p:sp>
        <p:nvSpPr>
          <p:cNvPr id="4" name="標題 3"/>
          <p:cNvSpPr>
            <a:spLocks noGrp="1"/>
          </p:cNvSpPr>
          <p:nvPr>
            <p:ph type="title" idx="4294967295"/>
          </p:nvPr>
        </p:nvSpPr>
        <p:spPr>
          <a:xfrm>
            <a:off x="632520" y="11676"/>
            <a:ext cx="8640960" cy="681020"/>
          </a:xfrm>
          <a:prstGeom prst="rect">
            <a:avLst/>
          </a:prstGeom>
        </p:spPr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799301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 idx="4294967295"/>
          </p:nvPr>
        </p:nvSpPr>
        <p:spPr>
          <a:xfrm>
            <a:off x="632520" y="0"/>
            <a:ext cx="8640960" cy="692696"/>
          </a:xfrm>
          <a:prstGeom prst="rect">
            <a:avLst/>
          </a:prstGeom>
        </p:spPr>
        <p:txBody>
          <a:bodyPr/>
          <a:lstStyle/>
          <a:p>
            <a:endParaRPr lang="zh-TW" altLang="en-US" dirty="0"/>
          </a:p>
        </p:txBody>
      </p:sp>
      <p:graphicFrame>
        <p:nvGraphicFramePr>
          <p:cNvPr id="7" name="內容版面配置區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45921703"/>
              </p:ext>
            </p:extLst>
          </p:nvPr>
        </p:nvGraphicFramePr>
        <p:xfrm>
          <a:off x="632520" y="836712"/>
          <a:ext cx="8640960" cy="54726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5777708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內容版面配置區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65064113"/>
              </p:ext>
            </p:extLst>
          </p:nvPr>
        </p:nvGraphicFramePr>
        <p:xfrm>
          <a:off x="632519" y="1628802"/>
          <a:ext cx="8640960" cy="3240360"/>
        </p:xfrm>
        <a:graphic>
          <a:graphicData uri="http://schemas.openxmlformats.org/drawingml/2006/table">
            <a:tbl>
              <a:tblPr firstRow="1" bandRow="1">
                <a:tableStyleId>{327F97BB-C833-4FB7-BDE5-3F7075034690}</a:tableStyleId>
              </a:tblPr>
              <a:tblGrid>
                <a:gridCol w="1728192">
                  <a:extLst>
                    <a:ext uri="{9D8B030D-6E8A-4147-A177-3AD203B41FA5}">
                      <a16:colId xmlns:a16="http://schemas.microsoft.com/office/drawing/2014/main" val="2852150538"/>
                    </a:ext>
                  </a:extLst>
                </a:gridCol>
                <a:gridCol w="1728192">
                  <a:extLst>
                    <a:ext uri="{9D8B030D-6E8A-4147-A177-3AD203B41FA5}">
                      <a16:colId xmlns:a16="http://schemas.microsoft.com/office/drawing/2014/main" val="2500050009"/>
                    </a:ext>
                  </a:extLst>
                </a:gridCol>
                <a:gridCol w="1728192">
                  <a:extLst>
                    <a:ext uri="{9D8B030D-6E8A-4147-A177-3AD203B41FA5}">
                      <a16:colId xmlns:a16="http://schemas.microsoft.com/office/drawing/2014/main" val="4000513671"/>
                    </a:ext>
                  </a:extLst>
                </a:gridCol>
                <a:gridCol w="1728192">
                  <a:extLst>
                    <a:ext uri="{9D8B030D-6E8A-4147-A177-3AD203B41FA5}">
                      <a16:colId xmlns:a16="http://schemas.microsoft.com/office/drawing/2014/main" val="4033401976"/>
                    </a:ext>
                  </a:extLst>
                </a:gridCol>
                <a:gridCol w="1728192">
                  <a:extLst>
                    <a:ext uri="{9D8B030D-6E8A-4147-A177-3AD203B41FA5}">
                      <a16:colId xmlns:a16="http://schemas.microsoft.com/office/drawing/2014/main" val="3834719875"/>
                    </a:ext>
                  </a:extLst>
                </a:gridCol>
              </a:tblGrid>
              <a:tr h="648072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5834956"/>
                  </a:ext>
                </a:extLst>
              </a:tr>
              <a:tr h="648072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5417631"/>
                  </a:ext>
                </a:extLst>
              </a:tr>
              <a:tr h="648072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4791995"/>
                  </a:ext>
                </a:extLst>
              </a:tr>
              <a:tr h="648072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2529591"/>
                  </a:ext>
                </a:extLst>
              </a:tr>
              <a:tr h="648072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8051628"/>
                  </a:ext>
                </a:extLst>
              </a:tr>
            </a:tbl>
          </a:graphicData>
        </a:graphic>
      </p:graphicFrame>
      <p:sp>
        <p:nvSpPr>
          <p:cNvPr id="7" name="標題 4"/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64704"/>
          </a:xfrm>
        </p:spPr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167927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TW" altLang="en-US" sz="4000" dirty="0"/>
              <a:t>附件</a:t>
            </a:r>
          </a:p>
        </p:txBody>
      </p:sp>
      <p:sp>
        <p:nvSpPr>
          <p:cNvPr id="4" name="副標題 2"/>
          <p:cNvSpPr>
            <a:spLocks noGrp="1"/>
          </p:cNvSpPr>
          <p:nvPr>
            <p:ph type="subTitle" idx="1"/>
          </p:nvPr>
        </p:nvSpPr>
        <p:spPr>
          <a:xfrm>
            <a:off x="2432720" y="3717032"/>
            <a:ext cx="5040560" cy="1896616"/>
          </a:xfrm>
        </p:spPr>
        <p:txBody>
          <a:bodyPr>
            <a:normAutofit fontScale="92500"/>
          </a:bodyPr>
          <a:lstStyle/>
          <a:p>
            <a:pPr algn="l"/>
            <a:r>
              <a:rPr lang="zh-TW" altLang="en-US" sz="2400" dirty="0"/>
              <a:t>項目一 文字文字文字文字文字文字文字</a:t>
            </a:r>
            <a:endParaRPr lang="en-US" altLang="zh-TW" sz="2400" dirty="0"/>
          </a:p>
          <a:p>
            <a:pPr algn="l"/>
            <a:r>
              <a:rPr lang="zh-TW" altLang="en-US" sz="2400" dirty="0"/>
              <a:t>項目二 文字文字文字文字文字文字文字</a:t>
            </a:r>
            <a:endParaRPr lang="en-US" altLang="zh-TW" sz="2400" dirty="0"/>
          </a:p>
          <a:p>
            <a:pPr algn="l"/>
            <a:r>
              <a:rPr lang="zh-TW" altLang="en-US" sz="2400" dirty="0"/>
              <a:t>項目三 文字文字文字文字文字文字文字</a:t>
            </a:r>
            <a:endParaRPr lang="en-US" altLang="zh-TW" sz="2400" dirty="0"/>
          </a:p>
          <a:p>
            <a:pPr algn="l"/>
            <a:endParaRPr lang="en-US" altLang="zh-TW" sz="2400" dirty="0"/>
          </a:p>
          <a:p>
            <a:pPr algn="l"/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3065772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/>
          <p:cNvSpPr txBox="1"/>
          <p:nvPr/>
        </p:nvSpPr>
        <p:spPr>
          <a:xfrm>
            <a:off x="3512840" y="2996952"/>
            <a:ext cx="2880320" cy="72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>
                <a:solidFill>
                  <a:schemeClr val="accent1"/>
                </a:solidFill>
              </a:rPr>
              <a:t>T</a:t>
            </a:r>
            <a:r>
              <a:rPr lang="en-US" altLang="zh-TW" sz="4000" dirty="0">
                <a:solidFill>
                  <a:schemeClr val="accent2"/>
                </a:solidFill>
              </a:rPr>
              <a:t>h</a:t>
            </a:r>
            <a:r>
              <a:rPr lang="en-US" altLang="zh-TW" sz="4000" dirty="0">
                <a:solidFill>
                  <a:schemeClr val="accent3"/>
                </a:solidFill>
              </a:rPr>
              <a:t>a</a:t>
            </a:r>
            <a:r>
              <a:rPr lang="en-US" altLang="zh-TW" sz="4000" dirty="0">
                <a:solidFill>
                  <a:schemeClr val="accent4"/>
                </a:solidFill>
              </a:rPr>
              <a:t>n</a:t>
            </a:r>
            <a:r>
              <a:rPr lang="en-US" altLang="zh-TW" sz="4000" dirty="0">
                <a:solidFill>
                  <a:schemeClr val="accent5"/>
                </a:solidFill>
              </a:rPr>
              <a:t>k</a:t>
            </a:r>
            <a:r>
              <a:rPr lang="en-US" altLang="zh-TW" sz="4000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en-US" altLang="zh-TW" sz="4000" dirty="0">
                <a:solidFill>
                  <a:schemeClr val="accent6"/>
                </a:solidFill>
              </a:rPr>
              <a:t>y</a:t>
            </a:r>
            <a:r>
              <a:rPr lang="en-US" altLang="zh-TW" sz="4000" dirty="0">
                <a:solidFill>
                  <a:schemeClr val="accent1"/>
                </a:solidFill>
              </a:rPr>
              <a:t>o</a:t>
            </a:r>
            <a:r>
              <a:rPr lang="en-US" altLang="zh-TW" sz="4000" dirty="0">
                <a:solidFill>
                  <a:schemeClr val="accent3"/>
                </a:solidFill>
              </a:rPr>
              <a:t>u</a:t>
            </a:r>
            <a:endParaRPr lang="zh-TW" altLang="en-US" sz="4000" dirty="0" err="1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47238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資料庫圖表 1">
            <a:extLst>
              <a:ext uri="{FF2B5EF4-FFF2-40B4-BE49-F238E27FC236}">
                <a16:creationId xmlns:a16="http://schemas.microsoft.com/office/drawing/2014/main" id="{44BE88C6-42B0-4046-905F-25DC0B6EF3B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28925492"/>
              </p:ext>
            </p:extLst>
          </p:nvPr>
        </p:nvGraphicFramePr>
        <p:xfrm>
          <a:off x="56456" y="1124744"/>
          <a:ext cx="9777536" cy="53285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6" name="矩形 15">
            <a:extLst>
              <a:ext uri="{FF2B5EF4-FFF2-40B4-BE49-F238E27FC236}">
                <a16:creationId xmlns:a16="http://schemas.microsoft.com/office/drawing/2014/main" id="{64A2B02F-D49F-4036-9C8F-DB9113598663}"/>
              </a:ext>
            </a:extLst>
          </p:cNvPr>
          <p:cNvSpPr/>
          <p:nvPr/>
        </p:nvSpPr>
        <p:spPr>
          <a:xfrm>
            <a:off x="56456" y="3573016"/>
            <a:ext cx="1898670" cy="2782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曾俊諭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7A902B39-F28E-4185-9DEA-E7929FDFD406}"/>
              </a:ext>
            </a:extLst>
          </p:cNvPr>
          <p:cNvSpPr/>
          <p:nvPr/>
        </p:nvSpPr>
        <p:spPr>
          <a:xfrm>
            <a:off x="2058587" y="3573016"/>
            <a:ext cx="1886301" cy="2782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林洋藤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1845453B-DE62-4953-A1DE-2BE91E543A9B}"/>
              </a:ext>
            </a:extLst>
          </p:cNvPr>
          <p:cNvSpPr/>
          <p:nvPr/>
        </p:nvSpPr>
        <p:spPr>
          <a:xfrm>
            <a:off x="3980584" y="3573892"/>
            <a:ext cx="1904218" cy="2782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卓純安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D85BB0E3-D993-4DCD-A1FC-09BFB11669E5}"/>
              </a:ext>
            </a:extLst>
          </p:cNvPr>
          <p:cNvSpPr/>
          <p:nvPr/>
        </p:nvSpPr>
        <p:spPr>
          <a:xfrm>
            <a:off x="5985558" y="3573892"/>
            <a:ext cx="1904218" cy="2782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陳玫均 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D5601752-7F2B-4306-99D7-44AE94747DD8}"/>
              </a:ext>
            </a:extLst>
          </p:cNvPr>
          <p:cNvSpPr/>
          <p:nvPr/>
        </p:nvSpPr>
        <p:spPr>
          <a:xfrm>
            <a:off x="7933077" y="3573016"/>
            <a:ext cx="1886301" cy="2782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李旻育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15C2B159-1B13-4BEC-A3C5-C336F88CD04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>
                <a:solidFill>
                  <a:schemeClr val="tx1">
                    <a:lumMod val="50000"/>
                  </a:schemeClr>
                </a:solidFill>
              </a:rPr>
              <a:t>團隊介紹</a:t>
            </a:r>
            <a:br>
              <a:rPr lang="zh-TW" altLang="en-US" dirty="0">
                <a:solidFill>
                  <a:schemeClr val="tx1">
                    <a:lumMod val="50000"/>
                  </a:schemeClr>
                </a:solidFill>
              </a:rPr>
            </a:br>
            <a:endParaRPr lang="zh-TW" altLang="en-US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84774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圖片 29">
            <a:extLst>
              <a:ext uri="{FF2B5EF4-FFF2-40B4-BE49-F238E27FC236}">
                <a16:creationId xmlns:a16="http://schemas.microsoft.com/office/drawing/2014/main" id="{26992742-732C-4ECA-9B2F-0D5B5C1A54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923" y="3069619"/>
            <a:ext cx="2126508" cy="251277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06DAADAB-BAE7-4284-BDE4-AE43D6A818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0856" y="3342332"/>
            <a:ext cx="2119013" cy="251277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AE527551-D3DF-4847-89F2-01FFF6D5E8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36225" y="3242560"/>
            <a:ext cx="2122442" cy="251277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0B72B5E0-2A47-4BCC-90BD-D2C83039705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>
                <a:solidFill>
                  <a:schemeClr val="tx1">
                    <a:lumMod val="50000"/>
                  </a:schemeClr>
                </a:solidFill>
              </a:rPr>
              <a:t>開發方式</a:t>
            </a:r>
            <a:br>
              <a:rPr lang="zh-TW" altLang="en-US" dirty="0">
                <a:solidFill>
                  <a:schemeClr val="tx1">
                    <a:lumMod val="50000"/>
                  </a:schemeClr>
                </a:solidFill>
              </a:rPr>
            </a:br>
            <a:endParaRPr lang="zh-TW" altLang="en-US" dirty="0">
              <a:solidFill>
                <a:schemeClr val="tx1">
                  <a:lumMod val="50000"/>
                </a:schemeClr>
              </a:solidFill>
            </a:endParaRPr>
          </a:p>
        </p:txBody>
      </p:sp>
      <p:graphicFrame>
        <p:nvGraphicFramePr>
          <p:cNvPr id="9" name="資料庫圖表 8">
            <a:extLst>
              <a:ext uri="{FF2B5EF4-FFF2-40B4-BE49-F238E27FC236}">
                <a16:creationId xmlns:a16="http://schemas.microsoft.com/office/drawing/2014/main" id="{FF819A0C-8BEC-4EE6-8102-0F831D74ECB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28498323"/>
              </p:ext>
            </p:extLst>
          </p:nvPr>
        </p:nvGraphicFramePr>
        <p:xfrm>
          <a:off x="460513" y="2144769"/>
          <a:ext cx="8845826" cy="6232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10" name="矩形 9">
            <a:extLst>
              <a:ext uri="{FF2B5EF4-FFF2-40B4-BE49-F238E27FC236}">
                <a16:creationId xmlns:a16="http://schemas.microsoft.com/office/drawing/2014/main" id="{9ABCE173-46A2-4B6E-A1B8-015C3901C15F}"/>
              </a:ext>
            </a:extLst>
          </p:cNvPr>
          <p:cNvSpPr/>
          <p:nvPr/>
        </p:nvSpPr>
        <p:spPr>
          <a:xfrm>
            <a:off x="460515" y="1766469"/>
            <a:ext cx="1781945" cy="264713"/>
          </a:xfrm>
          <a:prstGeom prst="rect">
            <a:avLst/>
          </a:prstGeom>
          <a:solidFill>
            <a:srgbClr val="F57A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35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第一週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3635FF9-C7D3-46A4-BE14-64BF8A53BF9C}"/>
              </a:ext>
            </a:extLst>
          </p:cNvPr>
          <p:cNvSpPr/>
          <p:nvPr/>
        </p:nvSpPr>
        <p:spPr>
          <a:xfrm>
            <a:off x="2242459" y="1766469"/>
            <a:ext cx="3309257" cy="264713"/>
          </a:xfrm>
          <a:prstGeom prst="rect">
            <a:avLst/>
          </a:prstGeom>
          <a:solidFill>
            <a:srgbClr val="6363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35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第二週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3271A018-1AD3-4701-A20C-FF82BE53233F}"/>
              </a:ext>
            </a:extLst>
          </p:cNvPr>
          <p:cNvSpPr/>
          <p:nvPr/>
        </p:nvSpPr>
        <p:spPr>
          <a:xfrm>
            <a:off x="5551716" y="1764255"/>
            <a:ext cx="1781945" cy="264713"/>
          </a:xfrm>
          <a:prstGeom prst="rect">
            <a:avLst/>
          </a:prstGeom>
          <a:solidFill>
            <a:srgbClr val="6363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35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第三、四週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347F77B1-D119-4DFF-A6A8-C05745305211}"/>
              </a:ext>
            </a:extLst>
          </p:cNvPr>
          <p:cNvSpPr/>
          <p:nvPr/>
        </p:nvSpPr>
        <p:spPr>
          <a:xfrm>
            <a:off x="7333660" y="1764255"/>
            <a:ext cx="1781945" cy="264713"/>
          </a:xfrm>
          <a:prstGeom prst="rect">
            <a:avLst/>
          </a:prstGeom>
          <a:solidFill>
            <a:srgbClr val="6363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35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第五週</a:t>
            </a:r>
          </a:p>
        </p:txBody>
      </p:sp>
    </p:spTree>
    <p:extLst>
      <p:ext uri="{BB962C8B-B14F-4D97-AF65-F5344CB8AC3E}">
        <p14:creationId xmlns:p14="http://schemas.microsoft.com/office/powerpoint/2010/main" val="571493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68C4B812-B1E2-4826-8AAF-3FAFAD6C7A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162" r="14237"/>
          <a:stretch/>
        </p:blipFill>
        <p:spPr>
          <a:xfrm>
            <a:off x="2223106" y="3023258"/>
            <a:ext cx="1351722" cy="266392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3B0162FC-E562-4334-B665-7F7710865E5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208"/>
          <a:stretch/>
        </p:blipFill>
        <p:spPr>
          <a:xfrm>
            <a:off x="3479032" y="3242560"/>
            <a:ext cx="2387699" cy="266392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2B6341BE-F15A-4D8D-94BF-ABC7F0A905B5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287"/>
          <a:stretch/>
        </p:blipFill>
        <p:spPr>
          <a:xfrm>
            <a:off x="5635212" y="2992701"/>
            <a:ext cx="1978111" cy="269448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C3F456D6-A3A1-4B16-AFC8-0599EEEE672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>
                <a:solidFill>
                  <a:schemeClr val="tx1">
                    <a:lumMod val="50000"/>
                  </a:schemeClr>
                </a:solidFill>
              </a:rPr>
              <a:t>開發方式</a:t>
            </a:r>
          </a:p>
        </p:txBody>
      </p:sp>
      <p:graphicFrame>
        <p:nvGraphicFramePr>
          <p:cNvPr id="10" name="資料庫圖表 9">
            <a:extLst>
              <a:ext uri="{FF2B5EF4-FFF2-40B4-BE49-F238E27FC236}">
                <a16:creationId xmlns:a16="http://schemas.microsoft.com/office/drawing/2014/main" id="{5B811EE1-F531-4BE1-88E3-8D7FD5AEAD0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91725702"/>
              </p:ext>
            </p:extLst>
          </p:nvPr>
        </p:nvGraphicFramePr>
        <p:xfrm>
          <a:off x="460513" y="2144769"/>
          <a:ext cx="8845826" cy="6232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11" name="矩形 10">
            <a:extLst>
              <a:ext uri="{FF2B5EF4-FFF2-40B4-BE49-F238E27FC236}">
                <a16:creationId xmlns:a16="http://schemas.microsoft.com/office/drawing/2014/main" id="{3F906E5C-E480-4579-B24E-FA44C9B30925}"/>
              </a:ext>
            </a:extLst>
          </p:cNvPr>
          <p:cNvSpPr/>
          <p:nvPr/>
        </p:nvSpPr>
        <p:spPr>
          <a:xfrm>
            <a:off x="460515" y="1766469"/>
            <a:ext cx="1781945" cy="264713"/>
          </a:xfrm>
          <a:prstGeom prst="rect">
            <a:avLst/>
          </a:prstGeom>
          <a:solidFill>
            <a:srgbClr val="F57A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35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第一週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04CA947C-024F-41DD-AD94-0C9CD7F9F3A3}"/>
              </a:ext>
            </a:extLst>
          </p:cNvPr>
          <p:cNvSpPr/>
          <p:nvPr/>
        </p:nvSpPr>
        <p:spPr>
          <a:xfrm>
            <a:off x="2242459" y="1766469"/>
            <a:ext cx="3309257" cy="264713"/>
          </a:xfrm>
          <a:prstGeom prst="rect">
            <a:avLst/>
          </a:prstGeom>
          <a:solidFill>
            <a:srgbClr val="FFC7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35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第二週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F8D7DCF4-AF91-4EBB-A74F-5273EAB30636}"/>
              </a:ext>
            </a:extLst>
          </p:cNvPr>
          <p:cNvSpPr/>
          <p:nvPr/>
        </p:nvSpPr>
        <p:spPr>
          <a:xfrm>
            <a:off x="5551716" y="1764255"/>
            <a:ext cx="1781945" cy="264713"/>
          </a:xfrm>
          <a:prstGeom prst="rect">
            <a:avLst/>
          </a:prstGeom>
          <a:solidFill>
            <a:srgbClr val="6363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35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第三、四週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D0EFF582-2677-46A0-A0D2-DD3090DA3CE5}"/>
              </a:ext>
            </a:extLst>
          </p:cNvPr>
          <p:cNvSpPr/>
          <p:nvPr/>
        </p:nvSpPr>
        <p:spPr>
          <a:xfrm>
            <a:off x="7333660" y="1764255"/>
            <a:ext cx="1781945" cy="264713"/>
          </a:xfrm>
          <a:prstGeom prst="rect">
            <a:avLst/>
          </a:prstGeom>
          <a:solidFill>
            <a:srgbClr val="6363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35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第五週</a:t>
            </a:r>
          </a:p>
        </p:txBody>
      </p:sp>
    </p:spTree>
    <p:extLst>
      <p:ext uri="{BB962C8B-B14F-4D97-AF65-F5344CB8AC3E}">
        <p14:creationId xmlns:p14="http://schemas.microsoft.com/office/powerpoint/2010/main" val="395368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4BC094CA-FDAD-4C75-A1D6-AEAC468C0BD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2646" y="3189751"/>
            <a:ext cx="4280710" cy="27595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C738AB92-7C43-4C49-84D4-098FF299639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>
                <a:solidFill>
                  <a:schemeClr val="tx1">
                    <a:lumMod val="50000"/>
                  </a:schemeClr>
                </a:solidFill>
              </a:rPr>
              <a:t>開發方式</a:t>
            </a:r>
            <a:br>
              <a:rPr lang="zh-TW" altLang="en-US" dirty="0">
                <a:solidFill>
                  <a:schemeClr val="tx1">
                    <a:lumMod val="50000"/>
                  </a:schemeClr>
                </a:solidFill>
              </a:rPr>
            </a:br>
            <a:endParaRPr lang="zh-TW" altLang="en-US" dirty="0">
              <a:solidFill>
                <a:schemeClr val="tx1">
                  <a:lumMod val="50000"/>
                </a:schemeClr>
              </a:solidFill>
            </a:endParaRPr>
          </a:p>
        </p:txBody>
      </p:sp>
      <p:graphicFrame>
        <p:nvGraphicFramePr>
          <p:cNvPr id="16" name="資料庫圖表 15">
            <a:extLst>
              <a:ext uri="{FF2B5EF4-FFF2-40B4-BE49-F238E27FC236}">
                <a16:creationId xmlns:a16="http://schemas.microsoft.com/office/drawing/2014/main" id="{78EB693C-A258-4AB7-9A6A-BEB87FCDA20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43067634"/>
              </p:ext>
            </p:extLst>
          </p:nvPr>
        </p:nvGraphicFramePr>
        <p:xfrm>
          <a:off x="460513" y="2144769"/>
          <a:ext cx="8845826" cy="6232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7" name="矩形 16">
            <a:extLst>
              <a:ext uri="{FF2B5EF4-FFF2-40B4-BE49-F238E27FC236}">
                <a16:creationId xmlns:a16="http://schemas.microsoft.com/office/drawing/2014/main" id="{BEB2F998-9A94-4638-A117-AEFF2366A820}"/>
              </a:ext>
            </a:extLst>
          </p:cNvPr>
          <p:cNvSpPr/>
          <p:nvPr/>
        </p:nvSpPr>
        <p:spPr>
          <a:xfrm>
            <a:off x="460515" y="1766469"/>
            <a:ext cx="1781945" cy="264713"/>
          </a:xfrm>
          <a:prstGeom prst="rect">
            <a:avLst/>
          </a:prstGeom>
          <a:solidFill>
            <a:srgbClr val="F57A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35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第一週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4CB70610-87BD-468F-BA21-6C52EA04E53C}"/>
              </a:ext>
            </a:extLst>
          </p:cNvPr>
          <p:cNvSpPr/>
          <p:nvPr/>
        </p:nvSpPr>
        <p:spPr>
          <a:xfrm>
            <a:off x="2242459" y="1766469"/>
            <a:ext cx="3309257" cy="264713"/>
          </a:xfrm>
          <a:prstGeom prst="rect">
            <a:avLst/>
          </a:prstGeom>
          <a:solidFill>
            <a:srgbClr val="FFC6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35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第二週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6EE3984C-F089-4ADD-8A44-4DA37CF143C8}"/>
              </a:ext>
            </a:extLst>
          </p:cNvPr>
          <p:cNvSpPr/>
          <p:nvPr/>
        </p:nvSpPr>
        <p:spPr>
          <a:xfrm>
            <a:off x="5551716" y="1764255"/>
            <a:ext cx="1781945" cy="264713"/>
          </a:xfrm>
          <a:prstGeom prst="rect">
            <a:avLst/>
          </a:prstGeom>
          <a:solidFill>
            <a:srgbClr val="6363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35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第三、四週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87351611-AF35-4195-B635-7FD9F9CDECBA}"/>
              </a:ext>
            </a:extLst>
          </p:cNvPr>
          <p:cNvSpPr/>
          <p:nvPr/>
        </p:nvSpPr>
        <p:spPr>
          <a:xfrm>
            <a:off x="7333660" y="1764255"/>
            <a:ext cx="1781945" cy="264713"/>
          </a:xfrm>
          <a:prstGeom prst="rect">
            <a:avLst/>
          </a:prstGeom>
          <a:solidFill>
            <a:srgbClr val="6363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35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第五週</a:t>
            </a:r>
          </a:p>
        </p:txBody>
      </p:sp>
    </p:spTree>
    <p:extLst>
      <p:ext uri="{BB962C8B-B14F-4D97-AF65-F5344CB8AC3E}">
        <p14:creationId xmlns:p14="http://schemas.microsoft.com/office/powerpoint/2010/main" val="3215139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" name="資料庫圖表 32">
            <a:extLst>
              <a:ext uri="{FF2B5EF4-FFF2-40B4-BE49-F238E27FC236}">
                <a16:creationId xmlns:a16="http://schemas.microsoft.com/office/drawing/2014/main" id="{381B73A1-B4FB-4691-B0A0-B37CA2F72FF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10614038"/>
              </p:ext>
            </p:extLst>
          </p:nvPr>
        </p:nvGraphicFramePr>
        <p:xfrm>
          <a:off x="460513" y="2144769"/>
          <a:ext cx="8845826" cy="6232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矩形 9">
            <a:extLst>
              <a:ext uri="{FF2B5EF4-FFF2-40B4-BE49-F238E27FC236}">
                <a16:creationId xmlns:a16="http://schemas.microsoft.com/office/drawing/2014/main" id="{C33DC196-0A50-4AD9-9CA1-F7D99F13F7C0}"/>
              </a:ext>
            </a:extLst>
          </p:cNvPr>
          <p:cNvSpPr/>
          <p:nvPr/>
        </p:nvSpPr>
        <p:spPr>
          <a:xfrm>
            <a:off x="460515" y="1766469"/>
            <a:ext cx="1781945" cy="264713"/>
          </a:xfrm>
          <a:prstGeom prst="rect">
            <a:avLst/>
          </a:prstGeom>
          <a:solidFill>
            <a:srgbClr val="F57A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35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第一週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F013894-090B-4AC8-BDD1-087C6EFF205A}"/>
              </a:ext>
            </a:extLst>
          </p:cNvPr>
          <p:cNvSpPr/>
          <p:nvPr/>
        </p:nvSpPr>
        <p:spPr>
          <a:xfrm>
            <a:off x="2242459" y="1766469"/>
            <a:ext cx="3309257" cy="264713"/>
          </a:xfrm>
          <a:prstGeom prst="rect">
            <a:avLst/>
          </a:prstGeom>
          <a:solidFill>
            <a:srgbClr val="FFC6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35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第二週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9B49304-44BA-496B-B96C-C6C2ACCB140E}"/>
              </a:ext>
            </a:extLst>
          </p:cNvPr>
          <p:cNvSpPr/>
          <p:nvPr/>
        </p:nvSpPr>
        <p:spPr>
          <a:xfrm>
            <a:off x="5551716" y="1764255"/>
            <a:ext cx="1781945" cy="264713"/>
          </a:xfrm>
          <a:prstGeom prst="rect">
            <a:avLst/>
          </a:prstGeom>
          <a:solidFill>
            <a:srgbClr val="68A2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35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第三、四週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370A54C8-4E2E-48ED-BDAA-85128738CC09}"/>
              </a:ext>
            </a:extLst>
          </p:cNvPr>
          <p:cNvSpPr/>
          <p:nvPr/>
        </p:nvSpPr>
        <p:spPr>
          <a:xfrm>
            <a:off x="7333660" y="1764255"/>
            <a:ext cx="1781945" cy="264713"/>
          </a:xfrm>
          <a:prstGeom prst="rect">
            <a:avLst/>
          </a:prstGeom>
          <a:solidFill>
            <a:srgbClr val="79B5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35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第五週</a:t>
            </a: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F542B4B9-C1D6-45AE-99DF-2C873C07D7C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>
                <a:solidFill>
                  <a:schemeClr val="tx1">
                    <a:lumMod val="50000"/>
                  </a:schemeClr>
                </a:solidFill>
              </a:rPr>
              <a:t>開發方式</a:t>
            </a:r>
            <a:br>
              <a:rPr lang="zh-TW" altLang="en-US" dirty="0">
                <a:solidFill>
                  <a:schemeClr val="tx1">
                    <a:lumMod val="50000"/>
                  </a:schemeClr>
                </a:solidFill>
              </a:rPr>
            </a:br>
            <a:endParaRPr lang="zh-TW" altLang="en-US" dirty="0">
              <a:solidFill>
                <a:schemeClr val="tx1">
                  <a:lumMod val="50000"/>
                </a:schemeClr>
              </a:solidFill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27D429F-D8D7-4ABC-8BE4-88EB48BECA9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12076" y="7486146"/>
            <a:ext cx="2706831" cy="320122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196094DD-896E-4CD2-99CC-F5B0F731CEA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87094" y="7696129"/>
            <a:ext cx="3863527" cy="187746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A3B4A9E7-9E1E-4B41-AC34-211762AC2DA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97689" y="3154418"/>
            <a:ext cx="1787159" cy="327539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4" name="矩形 23">
            <a:extLst>
              <a:ext uri="{FF2B5EF4-FFF2-40B4-BE49-F238E27FC236}">
                <a16:creationId xmlns:a16="http://schemas.microsoft.com/office/drawing/2014/main" id="{46C493B0-6896-4D93-A62B-54ED42D12E37}"/>
              </a:ext>
            </a:extLst>
          </p:cNvPr>
          <p:cNvSpPr/>
          <p:nvPr/>
        </p:nvSpPr>
        <p:spPr>
          <a:xfrm>
            <a:off x="2076186" y="6381327"/>
            <a:ext cx="1476000" cy="2647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BEFORE</a:t>
            </a:r>
            <a:endParaRPr lang="zh-TW" altLang="en-US" sz="2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1" name="圖片 20">
            <a:extLst>
              <a:ext uri="{FF2B5EF4-FFF2-40B4-BE49-F238E27FC236}">
                <a16:creationId xmlns:a16="http://schemas.microsoft.com/office/drawing/2014/main" id="{4FD9266A-0BD7-4B01-8ABF-013DB7DE95FE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519" b="36634"/>
          <a:stretch/>
        </p:blipFill>
        <p:spPr>
          <a:xfrm>
            <a:off x="5696476" y="3978241"/>
            <a:ext cx="2090507" cy="242123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444AE1DE-0787-4805-A5F0-56A3AFC659A9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153"/>
          <a:stretch/>
        </p:blipFill>
        <p:spPr>
          <a:xfrm>
            <a:off x="7113240" y="3581497"/>
            <a:ext cx="2090507" cy="242124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BAD5C941-46CB-42FC-BBBA-B90D619F8390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153"/>
          <a:stretch/>
        </p:blipFill>
        <p:spPr>
          <a:xfrm>
            <a:off x="4493731" y="3239192"/>
            <a:ext cx="2090507" cy="242123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5" name="矩形 24">
            <a:extLst>
              <a:ext uri="{FF2B5EF4-FFF2-40B4-BE49-F238E27FC236}">
                <a16:creationId xmlns:a16="http://schemas.microsoft.com/office/drawing/2014/main" id="{79A04FCF-D431-4709-81F4-EA5F8E7A38E0}"/>
              </a:ext>
            </a:extLst>
          </p:cNvPr>
          <p:cNvSpPr/>
          <p:nvPr/>
        </p:nvSpPr>
        <p:spPr>
          <a:xfrm>
            <a:off x="6099923" y="6332639"/>
            <a:ext cx="1476000" cy="2647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AFTER</a:t>
            </a:r>
            <a:endParaRPr lang="zh-TW" altLang="en-US" sz="2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5930317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群組 8">
            <a:extLst>
              <a:ext uri="{FF2B5EF4-FFF2-40B4-BE49-F238E27FC236}">
                <a16:creationId xmlns:a16="http://schemas.microsoft.com/office/drawing/2014/main" id="{2100BE68-708F-455D-BE0B-DCB5C3E68F08}"/>
              </a:ext>
            </a:extLst>
          </p:cNvPr>
          <p:cNvGrpSpPr/>
          <p:nvPr/>
        </p:nvGrpSpPr>
        <p:grpSpPr>
          <a:xfrm>
            <a:off x="2380725" y="4485922"/>
            <a:ext cx="2883377" cy="1490902"/>
            <a:chOff x="2380725" y="4485922"/>
            <a:chExt cx="2883377" cy="1490902"/>
          </a:xfrm>
        </p:grpSpPr>
        <p:sp>
          <p:nvSpPr>
            <p:cNvPr id="95" name="矩形: 圓角 94">
              <a:extLst>
                <a:ext uri="{FF2B5EF4-FFF2-40B4-BE49-F238E27FC236}">
                  <a16:creationId xmlns:a16="http://schemas.microsoft.com/office/drawing/2014/main" id="{2FBDDECB-6344-472E-B581-F48BB8DA5603}"/>
                </a:ext>
              </a:extLst>
            </p:cNvPr>
            <p:cNvSpPr/>
            <p:nvPr/>
          </p:nvSpPr>
          <p:spPr>
            <a:xfrm>
              <a:off x="2380725" y="4485922"/>
              <a:ext cx="2883377" cy="1490902"/>
            </a:xfrm>
            <a:prstGeom prst="roundRect">
              <a:avLst/>
            </a:prstGeom>
            <a:solidFill>
              <a:schemeClr val="bg1"/>
            </a:solidFill>
            <a:ln w="76200">
              <a:solidFill>
                <a:srgbClr val="90C1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350"/>
            </a:p>
          </p:txBody>
        </p:sp>
        <p:sp>
          <p:nvSpPr>
            <p:cNvPr id="86" name="橢圓 85">
              <a:extLst>
                <a:ext uri="{FF2B5EF4-FFF2-40B4-BE49-F238E27FC236}">
                  <a16:creationId xmlns:a16="http://schemas.microsoft.com/office/drawing/2014/main" id="{DD761DA5-A559-4354-9B44-93127A7A9DE9}"/>
                </a:ext>
              </a:extLst>
            </p:cNvPr>
            <p:cNvSpPr/>
            <p:nvPr/>
          </p:nvSpPr>
          <p:spPr>
            <a:xfrm>
              <a:off x="2877440" y="4792992"/>
              <a:ext cx="889063" cy="8767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350"/>
            </a:p>
          </p:txBody>
        </p:sp>
        <p:pic>
          <p:nvPicPr>
            <p:cNvPr id="89" name="Picture 2" descr="Github Logo Official - Github Log, HD Png Download (768x768), Png Download">
              <a:extLst>
                <a:ext uri="{FF2B5EF4-FFF2-40B4-BE49-F238E27FC236}">
                  <a16:creationId xmlns:a16="http://schemas.microsoft.com/office/drawing/2014/main" id="{6E2BFE36-95F2-4244-A78C-E59BEB087B6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34612" y="4908060"/>
              <a:ext cx="773084" cy="5640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3CB6CF03-3F27-4084-8853-95C473BF6F23}"/>
              </a:ext>
            </a:extLst>
          </p:cNvPr>
          <p:cNvGrpSpPr/>
          <p:nvPr/>
        </p:nvGrpSpPr>
        <p:grpSpPr>
          <a:xfrm>
            <a:off x="5618951" y="3408661"/>
            <a:ext cx="3193602" cy="1490901"/>
            <a:chOff x="7481902" y="3284051"/>
            <a:chExt cx="4258136" cy="1987868"/>
          </a:xfrm>
        </p:grpSpPr>
        <p:sp>
          <p:nvSpPr>
            <p:cNvPr id="93" name="矩形: 圓角 92">
              <a:extLst>
                <a:ext uri="{FF2B5EF4-FFF2-40B4-BE49-F238E27FC236}">
                  <a16:creationId xmlns:a16="http://schemas.microsoft.com/office/drawing/2014/main" id="{BCC224B3-BB3E-46F9-B69E-2093BAAE7868}"/>
                </a:ext>
              </a:extLst>
            </p:cNvPr>
            <p:cNvSpPr/>
            <p:nvPr/>
          </p:nvSpPr>
          <p:spPr>
            <a:xfrm>
              <a:off x="7481902" y="3284051"/>
              <a:ext cx="4258136" cy="1987868"/>
            </a:xfrm>
            <a:prstGeom prst="roundRect">
              <a:avLst/>
            </a:prstGeom>
            <a:solidFill>
              <a:schemeClr val="bg1"/>
            </a:solidFill>
            <a:ln w="762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350"/>
            </a:p>
          </p:txBody>
        </p:sp>
        <p:pic>
          <p:nvPicPr>
            <p:cNvPr id="82" name="圖片 81">
              <a:extLst>
                <a:ext uri="{FF2B5EF4-FFF2-40B4-BE49-F238E27FC236}">
                  <a16:creationId xmlns:a16="http://schemas.microsoft.com/office/drawing/2014/main" id="{9F06AF77-6318-4A4A-9B4E-DE12028AD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64071" y="3619879"/>
              <a:ext cx="1156060" cy="1156060"/>
            </a:xfrm>
            <a:prstGeom prst="rect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grpSp>
          <p:nvGrpSpPr>
            <p:cNvPr id="83" name="群組 82">
              <a:extLst>
                <a:ext uri="{FF2B5EF4-FFF2-40B4-BE49-F238E27FC236}">
                  <a16:creationId xmlns:a16="http://schemas.microsoft.com/office/drawing/2014/main" id="{5580461F-0EA8-41A9-95EB-5D172FEF77C3}"/>
                </a:ext>
              </a:extLst>
            </p:cNvPr>
            <p:cNvGrpSpPr/>
            <p:nvPr/>
          </p:nvGrpSpPr>
          <p:grpSpPr>
            <a:xfrm>
              <a:off x="10251291" y="3625879"/>
              <a:ext cx="1158955" cy="1158955"/>
              <a:chOff x="6946350" y="4009057"/>
              <a:chExt cx="1456483" cy="1456483"/>
            </a:xfrm>
          </p:grpSpPr>
          <p:sp>
            <p:nvSpPr>
              <p:cNvPr id="84" name="橢圓 83">
                <a:extLst>
                  <a:ext uri="{FF2B5EF4-FFF2-40B4-BE49-F238E27FC236}">
                    <a16:creationId xmlns:a16="http://schemas.microsoft.com/office/drawing/2014/main" id="{5508C6A7-4DD3-46CF-B5F7-659D2FFDFD97}"/>
                  </a:ext>
                </a:extLst>
              </p:cNvPr>
              <p:cNvSpPr/>
              <p:nvPr/>
            </p:nvSpPr>
            <p:spPr>
              <a:xfrm>
                <a:off x="6946350" y="4009057"/>
                <a:ext cx="1456483" cy="1456483"/>
              </a:xfrm>
              <a:prstGeom prst="ellipse">
                <a:avLst/>
              </a:prstGeom>
              <a:solidFill>
                <a:srgbClr val="90C53F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350"/>
              </a:p>
            </p:txBody>
          </p:sp>
          <p:pic>
            <p:nvPicPr>
              <p:cNvPr id="85" name="圖片 84">
                <a:extLst>
                  <a:ext uri="{FF2B5EF4-FFF2-40B4-BE49-F238E27FC236}">
                    <a16:creationId xmlns:a16="http://schemas.microsoft.com/office/drawing/2014/main" id="{0E202F04-8D25-44AC-A94F-11ED8049C29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648" t="13354" r="31402" b="23168"/>
              <a:stretch/>
            </p:blipFill>
            <p:spPr>
              <a:xfrm>
                <a:off x="7148811" y="4222884"/>
                <a:ext cx="1049857" cy="921966"/>
              </a:xfrm>
              <a:prstGeom prst="rect">
                <a:avLst/>
              </a:prstGeom>
            </p:spPr>
          </p:pic>
        </p:grpSp>
      </p:grpSp>
      <p:grpSp>
        <p:nvGrpSpPr>
          <p:cNvPr id="5" name="群組 4">
            <a:extLst>
              <a:ext uri="{FF2B5EF4-FFF2-40B4-BE49-F238E27FC236}">
                <a16:creationId xmlns:a16="http://schemas.microsoft.com/office/drawing/2014/main" id="{61EAF1CD-C7C2-4C13-95AD-4B339D16CC24}"/>
              </a:ext>
            </a:extLst>
          </p:cNvPr>
          <p:cNvGrpSpPr/>
          <p:nvPr/>
        </p:nvGrpSpPr>
        <p:grpSpPr>
          <a:xfrm>
            <a:off x="704528" y="2252203"/>
            <a:ext cx="4656377" cy="2140807"/>
            <a:chOff x="704528" y="2252203"/>
            <a:chExt cx="4656377" cy="2140807"/>
          </a:xfrm>
        </p:grpSpPr>
        <p:sp>
          <p:nvSpPr>
            <p:cNvPr id="94" name="矩形: 圓角 93">
              <a:extLst>
                <a:ext uri="{FF2B5EF4-FFF2-40B4-BE49-F238E27FC236}">
                  <a16:creationId xmlns:a16="http://schemas.microsoft.com/office/drawing/2014/main" id="{269D24C7-49BE-49AD-A35E-A7B1E9C9410C}"/>
                </a:ext>
              </a:extLst>
            </p:cNvPr>
            <p:cNvSpPr/>
            <p:nvPr/>
          </p:nvSpPr>
          <p:spPr>
            <a:xfrm>
              <a:off x="704528" y="2323079"/>
              <a:ext cx="4656377" cy="2025560"/>
            </a:xfrm>
            <a:prstGeom prst="roundRect">
              <a:avLst/>
            </a:prstGeom>
            <a:solidFill>
              <a:schemeClr val="bg1"/>
            </a:solidFill>
            <a:ln w="76200">
              <a:solidFill>
                <a:srgbClr val="F0591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350"/>
            </a:p>
          </p:txBody>
        </p:sp>
        <p:pic>
          <p:nvPicPr>
            <p:cNvPr id="37" name="Picture 10" descr="HTML入門&amp;amp;基本觀念介紹！ | 快樂學程式">
              <a:extLst>
                <a:ext uri="{FF2B5EF4-FFF2-40B4-BE49-F238E27FC236}">
                  <a16:creationId xmlns:a16="http://schemas.microsoft.com/office/drawing/2014/main" id="{102F45B1-3CF4-414C-B529-A79BA82875A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>
                          <a14:foregroundMark x1="35750" y1="40667" x2="34625" y2="28000"/>
                          <a14:foregroundMark x1="42875" y1="29167" x2="46125" y2="45667"/>
                          <a14:foregroundMark x1="46125" y1="25333" x2="46125" y2="67667"/>
                          <a14:foregroundMark x1="48250" y1="22500" x2="34625" y2="60000"/>
                          <a14:foregroundMark x1="47375" y1="29667" x2="32875" y2="67167"/>
                          <a14:foregroundMark x1="54750" y1="32000" x2="39875" y2="68833"/>
                          <a14:foregroundMark x1="58125" y1="34667" x2="44125" y2="71000"/>
                          <a14:foregroundMark x1="60625" y1="37500" x2="44500" y2="73167"/>
                          <a14:foregroundMark x1="61000" y1="44000" x2="50250" y2="72667"/>
                          <a14:foregroundMark x1="64750" y1="43000" x2="46500" y2="79833"/>
                          <a14:foregroundMark x1="66750" y1="54000" x2="51500" y2="75333"/>
                          <a14:foregroundMark x1="41625" y1="31333" x2="66000" y2="34667"/>
                          <a14:foregroundMark x1="45250" y1="35167" x2="56000" y2="34167"/>
                          <a14:foregroundMark x1="39500" y1="36833" x2="54000" y2="32000"/>
                          <a14:foregroundMark x1="41125" y1="33000" x2="41125" y2="34167"/>
                          <a14:foregroundMark x1="42875" y1="30833" x2="37000" y2="41833"/>
                          <a14:foregroundMark x1="43250" y1="29167" x2="39875" y2="45667"/>
                          <a14:foregroundMark x1="49375" y1="27500" x2="53125" y2="48500"/>
                          <a14:foregroundMark x1="58875" y1="31333" x2="62000" y2="51333"/>
                          <a14:foregroundMark x1="62000" y1="51333" x2="49000" y2="69833"/>
                          <a14:foregroundMark x1="49000" y1="69833" x2="41125" y2="71500"/>
                          <a14:backgroundMark x1="11875" y1="19333" x2="11875" y2="193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517" r="22934"/>
            <a:stretch/>
          </p:blipFill>
          <p:spPr bwMode="auto">
            <a:xfrm>
              <a:off x="1029573" y="2252203"/>
              <a:ext cx="995554" cy="1193732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8" name="群組 37">
              <a:extLst>
                <a:ext uri="{FF2B5EF4-FFF2-40B4-BE49-F238E27FC236}">
                  <a16:creationId xmlns:a16="http://schemas.microsoft.com/office/drawing/2014/main" id="{CEB34F97-81AC-45B8-B859-E145A8C9F21A}"/>
                </a:ext>
              </a:extLst>
            </p:cNvPr>
            <p:cNvGrpSpPr/>
            <p:nvPr/>
          </p:nvGrpSpPr>
          <p:grpSpPr>
            <a:xfrm>
              <a:off x="2043178" y="2252203"/>
              <a:ext cx="1030751" cy="1193732"/>
              <a:chOff x="-1308651" y="3904767"/>
              <a:chExt cx="1727156" cy="2000250"/>
            </a:xfrm>
          </p:grpSpPr>
          <p:pic>
            <p:nvPicPr>
              <p:cNvPr id="39" name="Picture 10" descr="HTML入門&amp;amp;基本觀念介紹！ | 快樂學程式">
                <a:extLst>
                  <a:ext uri="{FF2B5EF4-FFF2-40B4-BE49-F238E27FC236}">
                    <a16:creationId xmlns:a16="http://schemas.microsoft.com/office/drawing/2014/main" id="{1A45DEDC-931B-450B-A6D2-8CBFCD84751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 cstate="print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10000" b="90000" l="10000" r="90000">
                            <a14:foregroundMark x1="35750" y1="40667" x2="34625" y2="28000"/>
                            <a14:foregroundMark x1="42875" y1="29167" x2="46125" y2="45667"/>
                            <a14:foregroundMark x1="46125" y1="25333" x2="46125" y2="67667"/>
                            <a14:foregroundMark x1="48250" y1="22500" x2="34625" y2="60000"/>
                            <a14:foregroundMark x1="47375" y1="29667" x2="32875" y2="67167"/>
                            <a14:foregroundMark x1="54750" y1="32000" x2="39875" y2="68833"/>
                            <a14:foregroundMark x1="58125" y1="34667" x2="44125" y2="71000"/>
                            <a14:foregroundMark x1="60625" y1="37500" x2="44500" y2="73167"/>
                            <a14:foregroundMark x1="61000" y1="44000" x2="50250" y2="72667"/>
                            <a14:foregroundMark x1="64750" y1="43000" x2="46500" y2="79833"/>
                            <a14:foregroundMark x1="66750" y1="54000" x2="51500" y2="75333"/>
                            <a14:foregroundMark x1="41625" y1="31333" x2="66000" y2="34667"/>
                            <a14:foregroundMark x1="45250" y1="35167" x2="56000" y2="34167"/>
                            <a14:foregroundMark x1="39500" y1="36833" x2="54000" y2="32000"/>
                            <a14:foregroundMark x1="41125" y1="33000" x2="41125" y2="34167"/>
                            <a14:foregroundMark x1="42875" y1="30833" x2="37000" y2="41833"/>
                            <a14:foregroundMark x1="43250" y1="29167" x2="39875" y2="45667"/>
                            <a14:foregroundMark x1="49375" y1="27500" x2="53125" y2="48500"/>
                            <a14:foregroundMark x1="58875" y1="31333" x2="62000" y2="51333"/>
                            <a14:foregroundMark x1="62000" y1="51333" x2="49000" y2="69833"/>
                            <a14:foregroundMark x1="49000" y1="69833" x2="41125" y2="71500"/>
                            <a14:backgroundMark x1="11875" y1="19333" x2="11875" y2="1933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517" r="22934"/>
              <a:stretch/>
            </p:blipFill>
            <p:spPr bwMode="auto">
              <a:xfrm>
                <a:off x="-1308651" y="3904767"/>
                <a:ext cx="1668178" cy="2000250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0" name="Picture 12" descr="CSS div背景圖片RWD Background-img - ucamc">
                <a:extLst>
                  <a:ext uri="{FF2B5EF4-FFF2-40B4-BE49-F238E27FC236}">
                    <a16:creationId xmlns:a16="http://schemas.microsoft.com/office/drawing/2014/main" id="{C282F558-1878-4E63-9F04-11F84E8CCB8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1217424" y="4086928"/>
                <a:ext cx="1635929" cy="1635929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41" name="群組 40">
              <a:extLst>
                <a:ext uri="{FF2B5EF4-FFF2-40B4-BE49-F238E27FC236}">
                  <a16:creationId xmlns:a16="http://schemas.microsoft.com/office/drawing/2014/main" id="{B1480D0D-CB83-40E0-93CE-86BE38C2886E}"/>
                </a:ext>
              </a:extLst>
            </p:cNvPr>
            <p:cNvGrpSpPr/>
            <p:nvPr/>
          </p:nvGrpSpPr>
          <p:grpSpPr>
            <a:xfrm>
              <a:off x="3091982" y="2252203"/>
              <a:ext cx="995554" cy="1193732"/>
              <a:chOff x="268300" y="3904767"/>
              <a:chExt cx="1668178" cy="2000250"/>
            </a:xfrm>
          </p:grpSpPr>
          <p:pic>
            <p:nvPicPr>
              <p:cNvPr id="42" name="Picture 10" descr="HTML入門&amp;amp;基本觀念介紹！ | 快樂學程式">
                <a:extLst>
                  <a:ext uri="{FF2B5EF4-FFF2-40B4-BE49-F238E27FC236}">
                    <a16:creationId xmlns:a16="http://schemas.microsoft.com/office/drawing/2014/main" id="{073194E1-860C-4B34-BD83-CE94E979537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 cstate="print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10000" b="90000" l="10000" r="90000">
                            <a14:foregroundMark x1="35750" y1="40667" x2="34625" y2="28000"/>
                            <a14:foregroundMark x1="42875" y1="29167" x2="46125" y2="45667"/>
                            <a14:foregroundMark x1="46125" y1="25333" x2="46125" y2="67667"/>
                            <a14:foregroundMark x1="48250" y1="22500" x2="34625" y2="60000"/>
                            <a14:foregroundMark x1="47375" y1="29667" x2="32875" y2="67167"/>
                            <a14:foregroundMark x1="54750" y1="32000" x2="39875" y2="68833"/>
                            <a14:foregroundMark x1="58125" y1="34667" x2="44125" y2="71000"/>
                            <a14:foregroundMark x1="60625" y1="37500" x2="44500" y2="73167"/>
                            <a14:foregroundMark x1="61000" y1="44000" x2="50250" y2="72667"/>
                            <a14:foregroundMark x1="64750" y1="43000" x2="46500" y2="79833"/>
                            <a14:foregroundMark x1="66750" y1="54000" x2="51500" y2="75333"/>
                            <a14:foregroundMark x1="41625" y1="31333" x2="66000" y2="34667"/>
                            <a14:foregroundMark x1="45250" y1="35167" x2="56000" y2="34167"/>
                            <a14:foregroundMark x1="39500" y1="36833" x2="54000" y2="32000"/>
                            <a14:foregroundMark x1="41125" y1="33000" x2="41125" y2="34167"/>
                            <a14:foregroundMark x1="42875" y1="30833" x2="37000" y2="41833"/>
                            <a14:foregroundMark x1="43250" y1="29167" x2="39875" y2="45667"/>
                            <a14:foregroundMark x1="49375" y1="27500" x2="53125" y2="48500"/>
                            <a14:foregroundMark x1="58875" y1="31333" x2="62000" y2="51333"/>
                            <a14:foregroundMark x1="62000" y1="51333" x2="49000" y2="69833"/>
                            <a14:foregroundMark x1="49000" y1="69833" x2="41125" y2="71500"/>
                            <a14:backgroundMark x1="11875" y1="19333" x2="11875" y2="1933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517" r="22934"/>
              <a:stretch/>
            </p:blipFill>
            <p:spPr bwMode="auto">
              <a:xfrm>
                <a:off x="268300" y="3904767"/>
                <a:ext cx="1668178" cy="2000250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44" name="群組 43">
                <a:extLst>
                  <a:ext uri="{FF2B5EF4-FFF2-40B4-BE49-F238E27FC236}">
                    <a16:creationId xmlns:a16="http://schemas.microsoft.com/office/drawing/2014/main" id="{A6F50CE3-447A-4743-B716-ED6D04893DDE}"/>
                  </a:ext>
                </a:extLst>
              </p:cNvPr>
              <p:cNvGrpSpPr/>
              <p:nvPr/>
            </p:nvGrpSpPr>
            <p:grpSpPr>
              <a:xfrm>
                <a:off x="464698" y="4176651"/>
                <a:ext cx="1456483" cy="1456483"/>
                <a:chOff x="5241164" y="2174760"/>
                <a:chExt cx="1456483" cy="1456483"/>
              </a:xfrm>
            </p:grpSpPr>
            <p:sp>
              <p:nvSpPr>
                <p:cNvPr id="45" name="橢圓 44">
                  <a:extLst>
                    <a:ext uri="{FF2B5EF4-FFF2-40B4-BE49-F238E27FC236}">
                      <a16:creationId xmlns:a16="http://schemas.microsoft.com/office/drawing/2014/main" id="{AD5C482C-8B18-433A-BC19-2F92DCEFAA42}"/>
                    </a:ext>
                  </a:extLst>
                </p:cNvPr>
                <p:cNvSpPr/>
                <p:nvPr/>
              </p:nvSpPr>
              <p:spPr>
                <a:xfrm>
                  <a:off x="5241164" y="2174760"/>
                  <a:ext cx="1456483" cy="1456483"/>
                </a:xfrm>
                <a:prstGeom prst="ellipse">
                  <a:avLst/>
                </a:prstGeom>
                <a:solidFill>
                  <a:srgbClr val="FFC73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350"/>
                </a:p>
              </p:txBody>
            </p:sp>
            <p:pic>
              <p:nvPicPr>
                <p:cNvPr id="46" name="Picture 16" descr="網頁設計常用的三種語言">
                  <a:extLst>
                    <a:ext uri="{FF2B5EF4-FFF2-40B4-BE49-F238E27FC236}">
                      <a16:creationId xmlns:a16="http://schemas.microsoft.com/office/drawing/2014/main" id="{0AE8AA17-A155-4A67-BC3A-8333DABC866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9" cstate="print">
                  <a:extLst>
                    <a:ext uri="{BEBA8EAE-BF5A-486C-A8C5-ECC9F3942E4B}">
                      <a14:imgProps xmlns:a14="http://schemas.microsoft.com/office/drawing/2010/main">
                        <a14:imgLayer r:embed="rId10">
                          <a14:imgEffect>
                            <a14:backgroundRemoval t="10000" b="97000" l="10000" r="90000">
                              <a14:foregroundMark x1="37833" y1="60833" x2="40333" y2="82500"/>
                              <a14:foregroundMark x1="40333" y1="82500" x2="41167" y2="82000"/>
                              <a14:foregroundMark x1="45000" y1="65667" x2="41333" y2="93333"/>
                              <a14:foregroundMark x1="41333" y1="93333" x2="41667" y2="94167"/>
                              <a14:foregroundMark x1="50500" y1="68500" x2="47000" y2="91667"/>
                              <a14:foregroundMark x1="58167" y1="67000" x2="54000" y2="87833"/>
                              <a14:foregroundMark x1="58333" y1="66167" x2="55333" y2="85667"/>
                              <a14:foregroundMark x1="58333" y1="77667" x2="49000" y2="90333"/>
                              <a14:foregroundMark x1="49000" y1="90333" x2="52833" y2="97000"/>
                              <a14:foregroundMark x1="54333" y1="85500" x2="52833" y2="76167"/>
                              <a14:foregroundMark x1="52833" y1="76167" x2="44667" y2="72500"/>
                              <a14:foregroundMark x1="44667" y1="72500" x2="45000" y2="71500"/>
                              <a14:foregroundMark x1="47667" y1="71333" x2="59167" y2="70167"/>
                              <a14:foregroundMark x1="59167" y1="70167" x2="51333" y2="68167"/>
                              <a14:foregroundMark x1="55667" y1="68167" x2="46667" y2="69000"/>
                              <a14:foregroundMark x1="47167" y1="50000" x2="46852" y2="54942"/>
                              <a14:foregroundMark x1="51099" y1="51500" x2="51176" y2="53302"/>
                              <a14:foregroundMark x1="51056" y1="50487" x2="51066" y2="50713"/>
                              <a14:foregroundMark x1="52500" y1="53749" x2="52500" y2="55228"/>
                              <a14:foregroundMark x1="52921" y1="53290" x2="52883" y2="55779"/>
                              <a14:foregroundMark x1="52949" y1="51500" x2="52941" y2="52035"/>
                              <a14:foregroundMark x1="52981" y1="49447" x2="52975" y2="49828"/>
                              <a14:foregroundMark x1="47500" y1="49500" x2="46593" y2="54942"/>
                              <a14:foregroundMark x1="46208" y1="59863" x2="46167" y2="60333"/>
                              <a14:foregroundMark x1="47167" y1="49000" x2="46643" y2="54942"/>
                              <a14:foregroundMark x1="42833" y1="69167" x2="42833" y2="76167"/>
                              <a14:foregroundMark x1="40667" y1="65000" x2="41167" y2="77333"/>
                              <a14:backgroundMark x1="13667" y1="12667" x2="14500" y2="43000"/>
                              <a14:backgroundMark x1="21500" y1="15833" x2="21833" y2="46167"/>
                              <a14:backgroundMark x1="52667" y1="51500" x2="52667" y2="51500"/>
                              <a14:backgroundMark x1="53000" y1="51500" x2="53000" y2="51500"/>
                              <a14:backgroundMark x1="52667" y1="51000" x2="52667" y2="51000"/>
                              <a14:backgroundMark x1="52667" y1="51500" x2="51833" y2="51167"/>
                              <a14:backgroundMark x1="51167" y1="50167" x2="51167" y2="50167"/>
                              <a14:backgroundMark x1="51167" y1="50667" x2="51500" y2="51333"/>
                              <a14:backgroundMark x1="51000" y1="50167" x2="51000" y2="50167"/>
                              <a14:backgroundMark x1="51167" y1="50000" x2="51167" y2="50000"/>
                              <a14:backgroundMark x1="52500" y1="47500" x2="53500" y2="49167"/>
                              <a14:backgroundMark x1="52333" y1="46833" x2="53500" y2="48333"/>
                              <a14:backgroundMark x1="53333" y1="51833" x2="52833" y2="51167"/>
                              <a14:backgroundMark x1="52833" y1="52000" x2="53667" y2="52833"/>
                              <a14:backgroundMark x1="53167" y1="56833" x2="53333" y2="58000"/>
                              <a14:backgroundMark x1="52667" y1="58333" x2="53500" y2="58500"/>
                              <a14:backgroundMark x1="53500" y1="56667" x2="51000" y2="57000"/>
                              <a14:backgroundMark x1="46333" y1="57333" x2="47833" y2="57833"/>
                              <a14:backgroundMark x1="47167" y1="57333" x2="45500" y2="57333"/>
                              <a14:backgroundMark x1="48667" y1="57333" x2="46167" y2="57333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4238" t="45111" r="22379"/>
                <a:stretch/>
              </p:blipFill>
              <p:spPr bwMode="auto">
                <a:xfrm>
                  <a:off x="5490200" y="2360053"/>
                  <a:ext cx="1037270" cy="1066531"/>
                </a:xfrm>
                <a:prstGeom prst="roundRect">
                  <a:avLst>
                    <a:gd name="adj" fmla="val 16667"/>
                  </a:avLst>
                </a:prstGeom>
                <a:ln>
                  <a:noFill/>
                </a:ln>
                <a:effectLst>
                  <a:outerShdw blurRad="76200" dist="38100" dir="7800000" algn="tl" rotWithShape="0">
                    <a:srgbClr val="000000">
                      <a:alpha val="40000"/>
                    </a:srgbClr>
                  </a:outerShdw>
                </a:effectLst>
                <a:scene3d>
                  <a:camera prst="orthographicFront"/>
                  <a:lightRig rig="contrasting" dir="t">
                    <a:rot lat="0" lon="0" rev="4200000"/>
                  </a:lightRig>
                </a:scene3d>
                <a:sp3d prstMaterial="plastic">
                  <a:bevelT w="381000" h="114300" prst="relaxedInset"/>
                  <a:contourClr>
                    <a:srgbClr val="969696"/>
                  </a:contourClr>
                </a:sp3d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grpSp>
          <p:nvGrpSpPr>
            <p:cNvPr id="47" name="群組 46">
              <a:extLst>
                <a:ext uri="{FF2B5EF4-FFF2-40B4-BE49-F238E27FC236}">
                  <a16:creationId xmlns:a16="http://schemas.microsoft.com/office/drawing/2014/main" id="{1D0613E8-2A2C-4BB5-8F28-0821A8DB846C}"/>
                </a:ext>
              </a:extLst>
            </p:cNvPr>
            <p:cNvGrpSpPr/>
            <p:nvPr/>
          </p:nvGrpSpPr>
          <p:grpSpPr>
            <a:xfrm>
              <a:off x="1029574" y="3199278"/>
              <a:ext cx="995554" cy="1193732"/>
              <a:chOff x="6621719" y="1885536"/>
              <a:chExt cx="1668178" cy="2000250"/>
            </a:xfrm>
          </p:grpSpPr>
          <p:pic>
            <p:nvPicPr>
              <p:cNvPr id="48" name="Picture 10" descr="HTML入門&amp;amp;基本觀念介紹！ | 快樂學程式">
                <a:extLst>
                  <a:ext uri="{FF2B5EF4-FFF2-40B4-BE49-F238E27FC236}">
                    <a16:creationId xmlns:a16="http://schemas.microsoft.com/office/drawing/2014/main" id="{E1887562-B5EE-4036-9D04-CA9F370721E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 cstate="print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10000" b="90000" l="10000" r="90000">
                            <a14:foregroundMark x1="35750" y1="40667" x2="34625" y2="28000"/>
                            <a14:foregroundMark x1="42875" y1="29167" x2="46125" y2="45667"/>
                            <a14:foregroundMark x1="46125" y1="25333" x2="46125" y2="67667"/>
                            <a14:foregroundMark x1="48250" y1="22500" x2="34625" y2="60000"/>
                            <a14:foregroundMark x1="47375" y1="29667" x2="32875" y2="67167"/>
                            <a14:foregroundMark x1="54750" y1="32000" x2="39875" y2="68833"/>
                            <a14:foregroundMark x1="58125" y1="34667" x2="44125" y2="71000"/>
                            <a14:foregroundMark x1="60625" y1="37500" x2="44500" y2="73167"/>
                            <a14:foregroundMark x1="61000" y1="44000" x2="50250" y2="72667"/>
                            <a14:foregroundMark x1="64750" y1="43000" x2="46500" y2="79833"/>
                            <a14:foregroundMark x1="66750" y1="54000" x2="51500" y2="75333"/>
                            <a14:foregroundMark x1="41625" y1="31333" x2="66000" y2="34667"/>
                            <a14:foregroundMark x1="45250" y1="35167" x2="56000" y2="34167"/>
                            <a14:foregroundMark x1="39500" y1="36833" x2="54000" y2="32000"/>
                            <a14:foregroundMark x1="41125" y1="33000" x2="41125" y2="34167"/>
                            <a14:foregroundMark x1="42875" y1="30833" x2="37000" y2="41833"/>
                            <a14:foregroundMark x1="43250" y1="29167" x2="39875" y2="45667"/>
                            <a14:foregroundMark x1="49375" y1="27500" x2="53125" y2="48500"/>
                            <a14:foregroundMark x1="58875" y1="31333" x2="62000" y2="51333"/>
                            <a14:foregroundMark x1="62000" y1="51333" x2="49000" y2="69833"/>
                            <a14:foregroundMark x1="49000" y1="69833" x2="41125" y2="71500"/>
                            <a14:backgroundMark x1="11875" y1="19333" x2="11875" y2="1933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517" r="22934"/>
              <a:stretch/>
            </p:blipFill>
            <p:spPr bwMode="auto">
              <a:xfrm>
                <a:off x="6621719" y="1885536"/>
                <a:ext cx="1668178" cy="2000250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0" name="Picture 2" descr="jQuery CDN 掛掉改用其他或本地端檔案JavaScript 語法教學| 跳板俱樂部">
                <a:extLst>
                  <a:ext uri="{FF2B5EF4-FFF2-40B4-BE49-F238E27FC236}">
                    <a16:creationId xmlns:a16="http://schemas.microsoft.com/office/drawing/2014/main" id="{EF7ABB1C-CE7F-48D0-AEF3-65BB35F6064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011" r="23120"/>
              <a:stretch/>
            </p:blipFill>
            <p:spPr bwMode="auto">
              <a:xfrm>
                <a:off x="6815901" y="2176177"/>
                <a:ext cx="1470040" cy="1437881"/>
              </a:xfrm>
              <a:prstGeom prst="roundRect">
                <a:avLst>
                  <a:gd name="adj" fmla="val 50000"/>
                </a:avLst>
              </a:prstGeom>
              <a:ln>
                <a:noFill/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51" name="群組 50">
              <a:extLst>
                <a:ext uri="{FF2B5EF4-FFF2-40B4-BE49-F238E27FC236}">
                  <a16:creationId xmlns:a16="http://schemas.microsoft.com/office/drawing/2014/main" id="{A6A3AB93-83B9-44DB-BC26-7C8BF3D7DDF1}"/>
                </a:ext>
              </a:extLst>
            </p:cNvPr>
            <p:cNvGrpSpPr/>
            <p:nvPr/>
          </p:nvGrpSpPr>
          <p:grpSpPr>
            <a:xfrm>
              <a:off x="3091982" y="3199278"/>
              <a:ext cx="996922" cy="1193732"/>
              <a:chOff x="5043619" y="3805192"/>
              <a:chExt cx="1670471" cy="2000250"/>
            </a:xfrm>
          </p:grpSpPr>
          <p:pic>
            <p:nvPicPr>
              <p:cNvPr id="53" name="Picture 10" descr="HTML入門&amp;amp;基本觀念介紹！ | 快樂學程式">
                <a:extLst>
                  <a:ext uri="{FF2B5EF4-FFF2-40B4-BE49-F238E27FC236}">
                    <a16:creationId xmlns:a16="http://schemas.microsoft.com/office/drawing/2014/main" id="{D3BE40FA-D1E6-463E-81B3-83F2AAA73BD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 cstate="print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10000" b="90000" l="10000" r="90000">
                            <a14:foregroundMark x1="35750" y1="40667" x2="34625" y2="28000"/>
                            <a14:foregroundMark x1="42875" y1="29167" x2="46125" y2="45667"/>
                            <a14:foregroundMark x1="46125" y1="25333" x2="46125" y2="67667"/>
                            <a14:foregroundMark x1="48250" y1="22500" x2="34625" y2="60000"/>
                            <a14:foregroundMark x1="47375" y1="29667" x2="32875" y2="67167"/>
                            <a14:foregroundMark x1="54750" y1="32000" x2="39875" y2="68833"/>
                            <a14:foregroundMark x1="58125" y1="34667" x2="44125" y2="71000"/>
                            <a14:foregroundMark x1="60625" y1="37500" x2="44500" y2="73167"/>
                            <a14:foregroundMark x1="61000" y1="44000" x2="50250" y2="72667"/>
                            <a14:foregroundMark x1="64750" y1="43000" x2="46500" y2="79833"/>
                            <a14:foregroundMark x1="66750" y1="54000" x2="51500" y2="75333"/>
                            <a14:foregroundMark x1="41625" y1="31333" x2="66000" y2="34667"/>
                            <a14:foregroundMark x1="45250" y1="35167" x2="56000" y2="34167"/>
                            <a14:foregroundMark x1="39500" y1="36833" x2="54000" y2="32000"/>
                            <a14:foregroundMark x1="41125" y1="33000" x2="41125" y2="34167"/>
                            <a14:foregroundMark x1="42875" y1="30833" x2="37000" y2="41833"/>
                            <a14:foregroundMark x1="43250" y1="29167" x2="39875" y2="45667"/>
                            <a14:foregroundMark x1="49375" y1="27500" x2="53125" y2="48500"/>
                            <a14:foregroundMark x1="58875" y1="31333" x2="62000" y2="51333"/>
                            <a14:foregroundMark x1="62000" y1="51333" x2="49000" y2="69833"/>
                            <a14:foregroundMark x1="49000" y1="69833" x2="41125" y2="71500"/>
                            <a14:backgroundMark x1="11875" y1="19333" x2="11875" y2="1933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517" r="22934"/>
              <a:stretch/>
            </p:blipFill>
            <p:spPr bwMode="auto">
              <a:xfrm>
                <a:off x="5043619" y="3805192"/>
                <a:ext cx="1668178" cy="2000250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4" name="Picture 4" descr="Bootstrap (front-end framework) - Bauman National Library">
                <a:extLst>
                  <a:ext uri="{FF2B5EF4-FFF2-40B4-BE49-F238E27FC236}">
                    <a16:creationId xmlns:a16="http://schemas.microsoft.com/office/drawing/2014/main" id="{F1A9E9DC-4F60-438A-A6FE-BCF18AC5382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30296" y="4071079"/>
                <a:ext cx="1483794" cy="1483794"/>
              </a:xfrm>
              <a:prstGeom prst="roundRect">
                <a:avLst>
                  <a:gd name="adj" fmla="val 50000"/>
                </a:avLst>
              </a:prstGeom>
              <a:ln>
                <a:noFill/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55" name="群組 54">
              <a:extLst>
                <a:ext uri="{FF2B5EF4-FFF2-40B4-BE49-F238E27FC236}">
                  <a16:creationId xmlns:a16="http://schemas.microsoft.com/office/drawing/2014/main" id="{D6C67D03-FF7B-43CD-A15C-C99C3BC2D82A}"/>
                </a:ext>
              </a:extLst>
            </p:cNvPr>
            <p:cNvGrpSpPr/>
            <p:nvPr/>
          </p:nvGrpSpPr>
          <p:grpSpPr>
            <a:xfrm>
              <a:off x="2043178" y="3199278"/>
              <a:ext cx="995554" cy="1193732"/>
              <a:chOff x="3406949" y="3845490"/>
              <a:chExt cx="1668178" cy="2000250"/>
            </a:xfrm>
          </p:grpSpPr>
          <p:pic>
            <p:nvPicPr>
              <p:cNvPr id="80" name="Picture 10" descr="HTML入門&amp;amp;基本觀念介紹！ | 快樂學程式">
                <a:extLst>
                  <a:ext uri="{FF2B5EF4-FFF2-40B4-BE49-F238E27FC236}">
                    <a16:creationId xmlns:a16="http://schemas.microsoft.com/office/drawing/2014/main" id="{5E96B37F-5750-44BB-BA55-2A2B68BD1F7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 cstate="print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10000" b="90000" l="10000" r="90000">
                            <a14:foregroundMark x1="35750" y1="40667" x2="34625" y2="28000"/>
                            <a14:foregroundMark x1="42875" y1="29167" x2="46125" y2="45667"/>
                            <a14:foregroundMark x1="46125" y1="25333" x2="46125" y2="67667"/>
                            <a14:foregroundMark x1="48250" y1="22500" x2="34625" y2="60000"/>
                            <a14:foregroundMark x1="47375" y1="29667" x2="32875" y2="67167"/>
                            <a14:foregroundMark x1="54750" y1="32000" x2="39875" y2="68833"/>
                            <a14:foregroundMark x1="58125" y1="34667" x2="44125" y2="71000"/>
                            <a14:foregroundMark x1="60625" y1="37500" x2="44500" y2="73167"/>
                            <a14:foregroundMark x1="61000" y1="44000" x2="50250" y2="72667"/>
                            <a14:foregroundMark x1="64750" y1="43000" x2="46500" y2="79833"/>
                            <a14:foregroundMark x1="66750" y1="54000" x2="51500" y2="75333"/>
                            <a14:foregroundMark x1="41625" y1="31333" x2="66000" y2="34667"/>
                            <a14:foregroundMark x1="45250" y1="35167" x2="56000" y2="34167"/>
                            <a14:foregroundMark x1="39500" y1="36833" x2="54000" y2="32000"/>
                            <a14:foregroundMark x1="41125" y1="33000" x2="41125" y2="34167"/>
                            <a14:foregroundMark x1="42875" y1="30833" x2="37000" y2="41833"/>
                            <a14:foregroundMark x1="43250" y1="29167" x2="39875" y2="45667"/>
                            <a14:foregroundMark x1="49375" y1="27500" x2="53125" y2="48500"/>
                            <a14:foregroundMark x1="58875" y1="31333" x2="62000" y2="51333"/>
                            <a14:foregroundMark x1="62000" y1="51333" x2="49000" y2="69833"/>
                            <a14:foregroundMark x1="49000" y1="69833" x2="41125" y2="71500"/>
                            <a14:backgroundMark x1="11875" y1="19333" x2="11875" y2="1933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517" r="22934"/>
              <a:stretch/>
            </p:blipFill>
            <p:spPr bwMode="auto">
              <a:xfrm>
                <a:off x="3406949" y="3845490"/>
                <a:ext cx="1668178" cy="2000250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1" name="Picture 6" descr="Font Awesome">
                <a:extLst>
                  <a:ext uri="{FF2B5EF4-FFF2-40B4-BE49-F238E27FC236}">
                    <a16:creationId xmlns:a16="http://schemas.microsoft.com/office/drawing/2014/main" id="{CB894193-3497-45A3-A67F-77597C4F350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317" r="24095"/>
              <a:stretch/>
            </p:blipFill>
            <p:spPr bwMode="auto">
              <a:xfrm>
                <a:off x="3598056" y="4150644"/>
                <a:ext cx="1466674" cy="1436915"/>
              </a:xfrm>
              <a:prstGeom prst="roundRect">
                <a:avLst>
                  <a:gd name="adj" fmla="val 50000"/>
                </a:avLst>
              </a:prstGeom>
              <a:ln>
                <a:noFill/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3" name="群組 2">
            <a:extLst>
              <a:ext uri="{FF2B5EF4-FFF2-40B4-BE49-F238E27FC236}">
                <a16:creationId xmlns:a16="http://schemas.microsoft.com/office/drawing/2014/main" id="{656E8C63-2D35-44B1-80D9-9FE0420D898B}"/>
              </a:ext>
            </a:extLst>
          </p:cNvPr>
          <p:cNvGrpSpPr/>
          <p:nvPr/>
        </p:nvGrpSpPr>
        <p:grpSpPr>
          <a:xfrm>
            <a:off x="5609273" y="1209493"/>
            <a:ext cx="3193602" cy="1490901"/>
            <a:chOff x="5609273" y="1209493"/>
            <a:chExt cx="3193602" cy="1490901"/>
          </a:xfrm>
        </p:grpSpPr>
        <p:sp>
          <p:nvSpPr>
            <p:cNvPr id="7" name="矩形: 圓角 6">
              <a:extLst>
                <a:ext uri="{FF2B5EF4-FFF2-40B4-BE49-F238E27FC236}">
                  <a16:creationId xmlns:a16="http://schemas.microsoft.com/office/drawing/2014/main" id="{7AC39AB2-6135-4713-8EBA-79639FCD5224}"/>
                </a:ext>
              </a:extLst>
            </p:cNvPr>
            <p:cNvSpPr/>
            <p:nvPr/>
          </p:nvSpPr>
          <p:spPr>
            <a:xfrm>
              <a:off x="5609273" y="1209493"/>
              <a:ext cx="3193602" cy="1490901"/>
            </a:xfrm>
            <a:prstGeom prst="roundRect">
              <a:avLst/>
            </a:prstGeom>
            <a:solidFill>
              <a:schemeClr val="bg1"/>
            </a:solidFill>
            <a:ln w="76200">
              <a:solidFill>
                <a:srgbClr val="2D8F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350"/>
            </a:p>
          </p:txBody>
        </p:sp>
        <p:pic>
          <p:nvPicPr>
            <p:cNvPr id="35" name="Picture 6" descr="download icons adobe illustrator photoshop premiere pro after effects adobe XD InDesign svg eps png psd ai logo vector color free 2019 #download #logo #Adobe #svg #eps #png #psd #ai #vector #color #free #art #vectors #vectorart #icon #logos #icons #socialmedia #photoshop #illustrator #InDesign #design #Premiere">
              <a:extLst>
                <a:ext uri="{FF2B5EF4-FFF2-40B4-BE49-F238E27FC236}">
                  <a16:creationId xmlns:a16="http://schemas.microsoft.com/office/drawing/2014/main" id="{AADAB015-26F5-4C4C-9E74-A81C45849E8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1188" r="68637"/>
            <a:stretch/>
          </p:blipFill>
          <p:spPr bwMode="auto">
            <a:xfrm>
              <a:off x="7626686" y="1410463"/>
              <a:ext cx="912270" cy="9073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6" descr="download icons adobe illustrator photoshop premiere pro after effects adobe XD InDesign svg eps png psd ai logo vector color free 2019 #download #logo #Adobe #svg #eps #png #psd #ai #vector #color #free #art #vectors #vectorart #icon #logos #icons #socialmedia #photoshop #illustrator #InDesign #design #Premiere">
              <a:extLst>
                <a:ext uri="{FF2B5EF4-FFF2-40B4-BE49-F238E27FC236}">
                  <a16:creationId xmlns:a16="http://schemas.microsoft.com/office/drawing/2014/main" id="{12EC9310-0312-4AF6-8AA6-79CABBD1537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497" t="50000" r="35530"/>
            <a:stretch/>
          </p:blipFill>
          <p:spPr bwMode="auto">
            <a:xfrm>
              <a:off x="6550983" y="1399425"/>
              <a:ext cx="900928" cy="9294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0" name="橢圓 89">
            <a:extLst>
              <a:ext uri="{FF2B5EF4-FFF2-40B4-BE49-F238E27FC236}">
                <a16:creationId xmlns:a16="http://schemas.microsoft.com/office/drawing/2014/main" id="{4C8049CD-4A67-48CF-9457-675748E98CE7}"/>
              </a:ext>
            </a:extLst>
          </p:cNvPr>
          <p:cNvSpPr/>
          <p:nvPr/>
        </p:nvSpPr>
        <p:spPr>
          <a:xfrm>
            <a:off x="4439862" y="2357833"/>
            <a:ext cx="1357313" cy="13573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91" name="橢圓 90">
            <a:extLst>
              <a:ext uri="{FF2B5EF4-FFF2-40B4-BE49-F238E27FC236}">
                <a16:creationId xmlns:a16="http://schemas.microsoft.com/office/drawing/2014/main" id="{560FAC92-0B67-479D-8D30-B6EA988A0CC9}"/>
              </a:ext>
            </a:extLst>
          </p:cNvPr>
          <p:cNvSpPr/>
          <p:nvPr/>
        </p:nvSpPr>
        <p:spPr>
          <a:xfrm>
            <a:off x="4909251" y="3408662"/>
            <a:ext cx="1357313" cy="13573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92" name="橢圓 91">
            <a:extLst>
              <a:ext uri="{FF2B5EF4-FFF2-40B4-BE49-F238E27FC236}">
                <a16:creationId xmlns:a16="http://schemas.microsoft.com/office/drawing/2014/main" id="{2240A7AA-515F-4B16-AD62-863194F96FD2}"/>
              </a:ext>
            </a:extLst>
          </p:cNvPr>
          <p:cNvSpPr/>
          <p:nvPr/>
        </p:nvSpPr>
        <p:spPr>
          <a:xfrm>
            <a:off x="4422572" y="4510805"/>
            <a:ext cx="1357313" cy="13573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5EC23D85-51F1-457D-863C-DB56E0C91832}"/>
              </a:ext>
            </a:extLst>
          </p:cNvPr>
          <p:cNvSpPr/>
          <p:nvPr/>
        </p:nvSpPr>
        <p:spPr>
          <a:xfrm>
            <a:off x="4937762" y="1300219"/>
            <a:ext cx="1357313" cy="13573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10" name="箭號: 圓形 9">
            <a:extLst>
              <a:ext uri="{FF2B5EF4-FFF2-40B4-BE49-F238E27FC236}">
                <a16:creationId xmlns:a16="http://schemas.microsoft.com/office/drawing/2014/main" id="{1D41AEC1-7A27-47EA-919D-060C6613C3F8}"/>
              </a:ext>
            </a:extLst>
          </p:cNvPr>
          <p:cNvSpPr/>
          <p:nvPr/>
        </p:nvSpPr>
        <p:spPr>
          <a:xfrm>
            <a:off x="4661931" y="1023904"/>
            <a:ext cx="1884322" cy="1884514"/>
          </a:xfrm>
          <a:prstGeom prst="circularArrow">
            <a:avLst>
              <a:gd name="adj1" fmla="val 10980"/>
              <a:gd name="adj2" fmla="val 1142322"/>
              <a:gd name="adj3" fmla="val 4500000"/>
              <a:gd name="adj4" fmla="val 10800000"/>
              <a:gd name="adj5" fmla="val 12500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1" name="手繪多邊形: 圖案 10">
            <a:extLst>
              <a:ext uri="{FF2B5EF4-FFF2-40B4-BE49-F238E27FC236}">
                <a16:creationId xmlns:a16="http://schemas.microsoft.com/office/drawing/2014/main" id="{65DA0BD1-5E58-43DA-A631-E3AC8DD30F6A}"/>
              </a:ext>
            </a:extLst>
          </p:cNvPr>
          <p:cNvSpPr/>
          <p:nvPr/>
        </p:nvSpPr>
        <p:spPr>
          <a:xfrm>
            <a:off x="5077961" y="1706049"/>
            <a:ext cx="1051558" cy="525725"/>
          </a:xfrm>
          <a:custGeom>
            <a:avLst/>
            <a:gdLst>
              <a:gd name="connsiteX0" fmla="*/ 0 w 1402077"/>
              <a:gd name="connsiteY0" fmla="*/ 0 h 700966"/>
              <a:gd name="connsiteX1" fmla="*/ 1402077 w 1402077"/>
              <a:gd name="connsiteY1" fmla="*/ 0 h 700966"/>
              <a:gd name="connsiteX2" fmla="*/ 1402077 w 1402077"/>
              <a:gd name="connsiteY2" fmla="*/ 700966 h 700966"/>
              <a:gd name="connsiteX3" fmla="*/ 0 w 1402077"/>
              <a:gd name="connsiteY3" fmla="*/ 700966 h 700966"/>
              <a:gd name="connsiteX4" fmla="*/ 0 w 1402077"/>
              <a:gd name="connsiteY4" fmla="*/ 0 h 700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02077" h="700966">
                <a:moveTo>
                  <a:pt x="0" y="0"/>
                </a:moveTo>
                <a:lnTo>
                  <a:pt x="1402077" y="0"/>
                </a:lnTo>
                <a:lnTo>
                  <a:pt x="1402077" y="700966"/>
                </a:lnTo>
                <a:lnTo>
                  <a:pt x="0" y="700966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383" tIns="12383" rIns="12383" bIns="12383" numCol="1" spcCol="1270" anchor="ctr" anchorCtr="0">
            <a:noAutofit/>
          </a:bodyPr>
          <a:lstStyle/>
          <a:p>
            <a:pPr algn="ctr" defTabSz="86675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TW" altLang="en-US" sz="195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視覺設計</a:t>
            </a:r>
          </a:p>
        </p:txBody>
      </p:sp>
      <p:sp>
        <p:nvSpPr>
          <p:cNvPr id="12" name="圖案 11">
            <a:extLst>
              <a:ext uri="{FF2B5EF4-FFF2-40B4-BE49-F238E27FC236}">
                <a16:creationId xmlns:a16="http://schemas.microsoft.com/office/drawing/2014/main" id="{DE8B968D-A545-467C-AFEF-FCE41D32087B}"/>
              </a:ext>
            </a:extLst>
          </p:cNvPr>
          <p:cNvSpPr/>
          <p:nvPr/>
        </p:nvSpPr>
        <p:spPr>
          <a:xfrm>
            <a:off x="4138449" y="2106838"/>
            <a:ext cx="1884322" cy="1884514"/>
          </a:xfrm>
          <a:prstGeom prst="leftCircularArrow">
            <a:avLst>
              <a:gd name="adj1" fmla="val 10980"/>
              <a:gd name="adj2" fmla="val 1142322"/>
              <a:gd name="adj3" fmla="val 6300000"/>
              <a:gd name="adj4" fmla="val 18900000"/>
              <a:gd name="adj5" fmla="val 12500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3" name="手繪多邊形: 圖案 12">
            <a:extLst>
              <a:ext uri="{FF2B5EF4-FFF2-40B4-BE49-F238E27FC236}">
                <a16:creationId xmlns:a16="http://schemas.microsoft.com/office/drawing/2014/main" id="{A0B3A814-5A22-4FC2-83E5-8965C3BE8AF8}"/>
              </a:ext>
            </a:extLst>
          </p:cNvPr>
          <p:cNvSpPr/>
          <p:nvPr/>
        </p:nvSpPr>
        <p:spPr>
          <a:xfrm>
            <a:off x="4552358" y="2790981"/>
            <a:ext cx="1051558" cy="525725"/>
          </a:xfrm>
          <a:custGeom>
            <a:avLst/>
            <a:gdLst>
              <a:gd name="connsiteX0" fmla="*/ 0 w 1402077"/>
              <a:gd name="connsiteY0" fmla="*/ 0 h 700966"/>
              <a:gd name="connsiteX1" fmla="*/ 1402077 w 1402077"/>
              <a:gd name="connsiteY1" fmla="*/ 0 h 700966"/>
              <a:gd name="connsiteX2" fmla="*/ 1402077 w 1402077"/>
              <a:gd name="connsiteY2" fmla="*/ 700966 h 700966"/>
              <a:gd name="connsiteX3" fmla="*/ 0 w 1402077"/>
              <a:gd name="connsiteY3" fmla="*/ 700966 h 700966"/>
              <a:gd name="connsiteX4" fmla="*/ 0 w 1402077"/>
              <a:gd name="connsiteY4" fmla="*/ 0 h 700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02077" h="700966">
                <a:moveTo>
                  <a:pt x="0" y="0"/>
                </a:moveTo>
                <a:lnTo>
                  <a:pt x="1402077" y="0"/>
                </a:lnTo>
                <a:lnTo>
                  <a:pt x="1402077" y="700966"/>
                </a:lnTo>
                <a:lnTo>
                  <a:pt x="0" y="700966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383" tIns="12383" rIns="12383" bIns="12383" numCol="1" spcCol="1270" anchor="ctr" anchorCtr="0">
            <a:noAutofit/>
          </a:bodyPr>
          <a:lstStyle/>
          <a:p>
            <a:pPr algn="ctr" defTabSz="86675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TW" altLang="en-US" sz="195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前端</a:t>
            </a:r>
          </a:p>
        </p:txBody>
      </p:sp>
      <p:sp>
        <p:nvSpPr>
          <p:cNvPr id="14" name="箭號: 圓形 13">
            <a:extLst>
              <a:ext uri="{FF2B5EF4-FFF2-40B4-BE49-F238E27FC236}">
                <a16:creationId xmlns:a16="http://schemas.microsoft.com/office/drawing/2014/main" id="{68194F3C-F052-4F9E-B7A5-5EDBE285518F}"/>
              </a:ext>
            </a:extLst>
          </p:cNvPr>
          <p:cNvSpPr/>
          <p:nvPr/>
        </p:nvSpPr>
        <p:spPr>
          <a:xfrm>
            <a:off x="4661931" y="3193770"/>
            <a:ext cx="1884322" cy="1884514"/>
          </a:xfrm>
          <a:prstGeom prst="circularArrow">
            <a:avLst>
              <a:gd name="adj1" fmla="val 10980"/>
              <a:gd name="adj2" fmla="val 1142322"/>
              <a:gd name="adj3" fmla="val 4500000"/>
              <a:gd name="adj4" fmla="val 13500000"/>
              <a:gd name="adj5" fmla="val 12500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5" name="手繪多邊形: 圖案 14">
            <a:extLst>
              <a:ext uri="{FF2B5EF4-FFF2-40B4-BE49-F238E27FC236}">
                <a16:creationId xmlns:a16="http://schemas.microsoft.com/office/drawing/2014/main" id="{802B4A08-D79E-4422-A1F1-50848AC4563F}"/>
              </a:ext>
            </a:extLst>
          </p:cNvPr>
          <p:cNvSpPr/>
          <p:nvPr/>
        </p:nvSpPr>
        <p:spPr>
          <a:xfrm>
            <a:off x="5077961" y="3875914"/>
            <a:ext cx="1051558" cy="525725"/>
          </a:xfrm>
          <a:custGeom>
            <a:avLst/>
            <a:gdLst>
              <a:gd name="connsiteX0" fmla="*/ 0 w 1402077"/>
              <a:gd name="connsiteY0" fmla="*/ 0 h 700966"/>
              <a:gd name="connsiteX1" fmla="*/ 1402077 w 1402077"/>
              <a:gd name="connsiteY1" fmla="*/ 0 h 700966"/>
              <a:gd name="connsiteX2" fmla="*/ 1402077 w 1402077"/>
              <a:gd name="connsiteY2" fmla="*/ 700966 h 700966"/>
              <a:gd name="connsiteX3" fmla="*/ 0 w 1402077"/>
              <a:gd name="connsiteY3" fmla="*/ 700966 h 700966"/>
              <a:gd name="connsiteX4" fmla="*/ 0 w 1402077"/>
              <a:gd name="connsiteY4" fmla="*/ 0 h 700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02077" h="700966">
                <a:moveTo>
                  <a:pt x="0" y="0"/>
                </a:moveTo>
                <a:lnTo>
                  <a:pt x="1402077" y="0"/>
                </a:lnTo>
                <a:lnTo>
                  <a:pt x="1402077" y="700966"/>
                </a:lnTo>
                <a:lnTo>
                  <a:pt x="0" y="700966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383" tIns="12383" rIns="12383" bIns="12383" numCol="1" spcCol="1270" anchor="ctr" anchorCtr="0">
            <a:noAutofit/>
          </a:bodyPr>
          <a:lstStyle/>
          <a:p>
            <a:pPr algn="ctr" defTabSz="86675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TW" altLang="en-US" sz="195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後端</a:t>
            </a:r>
          </a:p>
        </p:txBody>
      </p:sp>
      <p:sp>
        <p:nvSpPr>
          <p:cNvPr id="16" name="拱形 15">
            <a:extLst>
              <a:ext uri="{FF2B5EF4-FFF2-40B4-BE49-F238E27FC236}">
                <a16:creationId xmlns:a16="http://schemas.microsoft.com/office/drawing/2014/main" id="{2BE17402-832D-4E16-ABCB-56DA6E225CFE}"/>
              </a:ext>
            </a:extLst>
          </p:cNvPr>
          <p:cNvSpPr/>
          <p:nvPr/>
        </p:nvSpPr>
        <p:spPr>
          <a:xfrm>
            <a:off x="4272767" y="4401636"/>
            <a:ext cx="1618870" cy="1619652"/>
          </a:xfrm>
          <a:prstGeom prst="blockArc">
            <a:avLst>
              <a:gd name="adj1" fmla="val 0"/>
              <a:gd name="adj2" fmla="val 18900000"/>
              <a:gd name="adj3" fmla="val 12740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7" name="手繪多邊形: 圖案 16">
            <a:extLst>
              <a:ext uri="{FF2B5EF4-FFF2-40B4-BE49-F238E27FC236}">
                <a16:creationId xmlns:a16="http://schemas.microsoft.com/office/drawing/2014/main" id="{99F2ADBA-0068-413D-82D0-460E40AFD325}"/>
              </a:ext>
            </a:extLst>
          </p:cNvPr>
          <p:cNvSpPr/>
          <p:nvPr/>
        </p:nvSpPr>
        <p:spPr>
          <a:xfrm>
            <a:off x="4552358" y="4960846"/>
            <a:ext cx="1051558" cy="525725"/>
          </a:xfrm>
          <a:custGeom>
            <a:avLst/>
            <a:gdLst>
              <a:gd name="connsiteX0" fmla="*/ 0 w 1402077"/>
              <a:gd name="connsiteY0" fmla="*/ 0 h 700966"/>
              <a:gd name="connsiteX1" fmla="*/ 1402077 w 1402077"/>
              <a:gd name="connsiteY1" fmla="*/ 0 h 700966"/>
              <a:gd name="connsiteX2" fmla="*/ 1402077 w 1402077"/>
              <a:gd name="connsiteY2" fmla="*/ 700966 h 700966"/>
              <a:gd name="connsiteX3" fmla="*/ 0 w 1402077"/>
              <a:gd name="connsiteY3" fmla="*/ 700966 h 700966"/>
              <a:gd name="connsiteX4" fmla="*/ 0 w 1402077"/>
              <a:gd name="connsiteY4" fmla="*/ 0 h 700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02077" h="700966">
                <a:moveTo>
                  <a:pt x="0" y="0"/>
                </a:moveTo>
                <a:lnTo>
                  <a:pt x="1402077" y="0"/>
                </a:lnTo>
                <a:lnTo>
                  <a:pt x="1402077" y="700966"/>
                </a:lnTo>
                <a:lnTo>
                  <a:pt x="0" y="700966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383" tIns="12383" rIns="12383" bIns="12383" numCol="1" spcCol="1270" anchor="ctr" anchorCtr="0">
            <a:noAutofit/>
          </a:bodyPr>
          <a:lstStyle/>
          <a:p>
            <a:pPr algn="ctr" defTabSz="86675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TW" altLang="en-US" sz="195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版本控制</a:t>
            </a: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B69B8516-AB88-422F-BC8F-19AC4E87756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>
                <a:solidFill>
                  <a:schemeClr val="tx1">
                    <a:lumMod val="50000"/>
                  </a:schemeClr>
                </a:solidFill>
              </a:rPr>
              <a:t>使用技術</a:t>
            </a:r>
            <a:br>
              <a:rPr lang="zh-TW" altLang="en-US" dirty="0">
                <a:solidFill>
                  <a:schemeClr val="tx1">
                    <a:lumMod val="50000"/>
                  </a:schemeClr>
                </a:solidFill>
              </a:rPr>
            </a:br>
            <a:endParaRPr lang="zh-TW" altLang="en-US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4071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>
            <a:extLst>
              <a:ext uri="{FF2B5EF4-FFF2-40B4-BE49-F238E27FC236}">
                <a16:creationId xmlns:a16="http://schemas.microsoft.com/office/drawing/2014/main" id="{67F08672-CD4C-4EC6-B895-36455164A7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7606" y="1909248"/>
            <a:ext cx="3901778" cy="3901778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3FB9DCC9-16A3-4BE6-B407-A9B2F85926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1829" y="2034347"/>
            <a:ext cx="1673177" cy="365714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77CE859E-7233-46E7-83C2-FECE8FF9AF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7422" y="2042814"/>
            <a:ext cx="3657143" cy="3657143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CCEFBB6D-A4A4-4AA7-8FFB-6CD684857B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47555" y="2344911"/>
            <a:ext cx="3239091" cy="2392191"/>
          </a:xfrm>
          <a:prstGeom prst="rect">
            <a:avLst/>
          </a:prstGeom>
        </p:spPr>
      </p:pic>
      <p:sp>
        <p:nvSpPr>
          <p:cNvPr id="14" name="想法泡泡: 雲朵 13">
            <a:extLst>
              <a:ext uri="{FF2B5EF4-FFF2-40B4-BE49-F238E27FC236}">
                <a16:creationId xmlns:a16="http://schemas.microsoft.com/office/drawing/2014/main" id="{BCBE4FE1-32DD-4877-A4C7-66C3F6987020}"/>
              </a:ext>
            </a:extLst>
          </p:cNvPr>
          <p:cNvSpPr/>
          <p:nvPr/>
        </p:nvSpPr>
        <p:spPr>
          <a:xfrm>
            <a:off x="7828909" y="5311817"/>
            <a:ext cx="1931642" cy="1195162"/>
          </a:xfrm>
          <a:prstGeom prst="cloudCallout">
            <a:avLst>
              <a:gd name="adj1" fmla="val -55301"/>
              <a:gd name="adj2" fmla="val -64421"/>
            </a:avLst>
          </a:prstGeom>
          <a:solidFill>
            <a:schemeClr val="bg1"/>
          </a:solidFill>
          <a:ln>
            <a:solidFill>
              <a:srgbClr val="130F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350" b="1" dirty="0">
                <a:solidFill>
                  <a:srgbClr val="130F6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送養文、照片無法完整顯示</a:t>
            </a:r>
          </a:p>
        </p:txBody>
      </p:sp>
      <p:sp>
        <p:nvSpPr>
          <p:cNvPr id="15" name="想法泡泡: 雲朵 14">
            <a:extLst>
              <a:ext uri="{FF2B5EF4-FFF2-40B4-BE49-F238E27FC236}">
                <a16:creationId xmlns:a16="http://schemas.microsoft.com/office/drawing/2014/main" id="{A136F32C-FE14-4172-9AFF-3D3CF98C25E7}"/>
              </a:ext>
            </a:extLst>
          </p:cNvPr>
          <p:cNvSpPr/>
          <p:nvPr/>
        </p:nvSpPr>
        <p:spPr>
          <a:xfrm>
            <a:off x="581649" y="5128456"/>
            <a:ext cx="2139103" cy="1143002"/>
          </a:xfrm>
          <a:prstGeom prst="cloudCallout">
            <a:avLst>
              <a:gd name="adj1" fmla="val 56041"/>
              <a:gd name="adj2" fmla="val -92666"/>
            </a:avLst>
          </a:prstGeom>
          <a:solidFill>
            <a:schemeClr val="bg1"/>
          </a:solidFill>
          <a:ln>
            <a:solidFill>
              <a:srgbClr val="130F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350" b="1" dirty="0">
                <a:solidFill>
                  <a:srgbClr val="130F6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資料容易洗版、曝光下降</a:t>
            </a:r>
          </a:p>
        </p:txBody>
      </p:sp>
      <p:sp>
        <p:nvSpPr>
          <p:cNvPr id="12" name="想法泡泡: 雲朵 11">
            <a:extLst>
              <a:ext uri="{FF2B5EF4-FFF2-40B4-BE49-F238E27FC236}">
                <a16:creationId xmlns:a16="http://schemas.microsoft.com/office/drawing/2014/main" id="{40F3D45E-D882-4078-8564-256A7078B94F}"/>
              </a:ext>
            </a:extLst>
          </p:cNvPr>
          <p:cNvSpPr/>
          <p:nvPr/>
        </p:nvSpPr>
        <p:spPr>
          <a:xfrm>
            <a:off x="92196" y="1147332"/>
            <a:ext cx="1978798" cy="968480"/>
          </a:xfrm>
          <a:prstGeom prst="cloudCallout">
            <a:avLst>
              <a:gd name="adj1" fmla="val 51372"/>
              <a:gd name="adj2" fmla="val 71420"/>
            </a:avLst>
          </a:prstGeom>
          <a:solidFill>
            <a:schemeClr val="bg1"/>
          </a:solidFill>
          <a:ln>
            <a:solidFill>
              <a:srgbClr val="130F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350" b="1" dirty="0">
                <a:solidFill>
                  <a:srgbClr val="130F6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無法完整顯示送養文、照片</a:t>
            </a:r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1B7070F7-4F2D-4F3A-AAE9-BF43720B08D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>
                <a:solidFill>
                  <a:schemeClr val="tx1">
                    <a:lumMod val="50000"/>
                  </a:schemeClr>
                </a:solidFill>
              </a:rPr>
              <a:t>製作動機</a:t>
            </a:r>
            <a:br>
              <a:rPr lang="zh-TW" altLang="en-US" dirty="0">
                <a:solidFill>
                  <a:schemeClr val="tx1">
                    <a:lumMod val="50000"/>
                  </a:schemeClr>
                </a:solidFill>
              </a:rPr>
            </a:br>
            <a:endParaRPr lang="zh-TW" altLang="en-US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1" name="想法泡泡: 雲朵 10">
            <a:extLst>
              <a:ext uri="{FF2B5EF4-FFF2-40B4-BE49-F238E27FC236}">
                <a16:creationId xmlns:a16="http://schemas.microsoft.com/office/drawing/2014/main" id="{1B26B870-8107-4BBF-86BD-749B1A6FC9E7}"/>
              </a:ext>
            </a:extLst>
          </p:cNvPr>
          <p:cNvSpPr/>
          <p:nvPr/>
        </p:nvSpPr>
        <p:spPr>
          <a:xfrm>
            <a:off x="7707369" y="515480"/>
            <a:ext cx="1404030" cy="762001"/>
          </a:xfrm>
          <a:prstGeom prst="cloudCallout">
            <a:avLst>
              <a:gd name="adj1" fmla="val -47027"/>
              <a:gd name="adj2" fmla="val 111714"/>
            </a:avLst>
          </a:prstGeom>
          <a:solidFill>
            <a:schemeClr val="bg1"/>
          </a:solidFill>
          <a:ln>
            <a:solidFill>
              <a:srgbClr val="130F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350" b="1" dirty="0">
                <a:solidFill>
                  <a:srgbClr val="130F6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無法篩選</a:t>
            </a:r>
            <a:endParaRPr lang="en-US" altLang="zh-TW" sz="1350" b="1" dirty="0">
              <a:solidFill>
                <a:srgbClr val="130F6C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1350" b="1" dirty="0">
                <a:solidFill>
                  <a:srgbClr val="130F6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快速查找</a:t>
            </a:r>
          </a:p>
        </p:txBody>
      </p:sp>
    </p:spTree>
    <p:extLst>
      <p:ext uri="{BB962C8B-B14F-4D97-AF65-F5344CB8AC3E}">
        <p14:creationId xmlns:p14="http://schemas.microsoft.com/office/powerpoint/2010/main" val="2023428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2" grpId="0" animBg="1"/>
      <p:bldP spid="11" grpId="0" animBg="1"/>
    </p:bldLst>
  </p:timing>
</p:sld>
</file>

<file path=ppt/theme/theme1.xml><?xml version="1.0" encoding="utf-8"?>
<a:theme xmlns:a="http://schemas.openxmlformats.org/drawingml/2006/main" name="2020簡報範本_light">
  <a:themeElements>
    <a:clrScheme name="自訂 4">
      <a:dk1>
        <a:srgbClr val="545454"/>
      </a:dk1>
      <a:lt1>
        <a:srgbClr val="FFFFFF"/>
      </a:lt1>
      <a:dk2>
        <a:srgbClr val="C6C6C6"/>
      </a:dk2>
      <a:lt2>
        <a:srgbClr val="F2F2F2"/>
      </a:lt2>
      <a:accent1>
        <a:srgbClr val="FFFFFF"/>
      </a:accent1>
      <a:accent2>
        <a:srgbClr val="2D8F98"/>
      </a:accent2>
      <a:accent3>
        <a:srgbClr val="F0591B"/>
      </a:accent3>
      <a:accent4>
        <a:srgbClr val="FFC000"/>
      </a:accent4>
      <a:accent5>
        <a:srgbClr val="90C115"/>
      </a:accent5>
      <a:accent6>
        <a:srgbClr val="6ECBD4"/>
      </a:accent6>
      <a:hlink>
        <a:srgbClr val="F0591B"/>
      </a:hlink>
      <a:folHlink>
        <a:srgbClr val="2A2A2A"/>
      </a:folHlink>
    </a:clrScheme>
    <a:fontScheme name="自訂 1">
      <a:majorFont>
        <a:latin typeface="Arial"/>
        <a:ea typeface="微軟正黑體"/>
        <a:cs typeface=""/>
      </a:majorFont>
      <a:minorFont>
        <a:latin typeface="Arial"/>
        <a:ea typeface="微軟正黑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/>
      </a:spPr>
      <a:bodyPr rtlCol="0" anchor="ctr"/>
      <a:lstStyle>
        <a:defPPr algn="ctr">
          <a:defRPr/>
        </a:defPPr>
      </a:lstStyle>
      <a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defRPr dirty="0" err="1" smtClean="0">
            <a:solidFill>
              <a:schemeClr val="tx1">
                <a:lumMod val="75000"/>
              </a:schemeClr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資策會2021簡報範本_dark.potx" id="{81C76F81-1671-4B56-BD0F-02ECACBEA1CD}" vid="{64F81388-CB1B-4503-9A85-CB10ADCB8F38}"/>
    </a:ext>
  </a:extLst>
</a:theme>
</file>

<file path=ppt/theme/theme2.xml><?xml version="1.0" encoding="utf-8"?>
<a:theme xmlns:a="http://schemas.openxmlformats.org/drawingml/2006/main" name="1_2020簡報範本_light">
  <a:themeElements>
    <a:clrScheme name="自訂 4">
      <a:dk1>
        <a:srgbClr val="545454"/>
      </a:dk1>
      <a:lt1>
        <a:srgbClr val="FFFFFF"/>
      </a:lt1>
      <a:dk2>
        <a:srgbClr val="C6C6C6"/>
      </a:dk2>
      <a:lt2>
        <a:srgbClr val="F2F2F2"/>
      </a:lt2>
      <a:accent1>
        <a:srgbClr val="FFFFFF"/>
      </a:accent1>
      <a:accent2>
        <a:srgbClr val="2D8F98"/>
      </a:accent2>
      <a:accent3>
        <a:srgbClr val="F0591B"/>
      </a:accent3>
      <a:accent4>
        <a:srgbClr val="FFC000"/>
      </a:accent4>
      <a:accent5>
        <a:srgbClr val="90C115"/>
      </a:accent5>
      <a:accent6>
        <a:srgbClr val="6ECBD4"/>
      </a:accent6>
      <a:hlink>
        <a:srgbClr val="F0591B"/>
      </a:hlink>
      <a:folHlink>
        <a:srgbClr val="2A2A2A"/>
      </a:folHlink>
    </a:clrScheme>
    <a:fontScheme name="自訂 1">
      <a:majorFont>
        <a:latin typeface="Arial"/>
        <a:ea typeface="微軟正黑體"/>
        <a:cs typeface=""/>
      </a:majorFont>
      <a:minorFont>
        <a:latin typeface="Arial"/>
        <a:ea typeface="微軟正黑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/>
      </a:spPr>
      <a:bodyPr rtlCol="0" anchor="ctr"/>
      <a:lstStyle>
        <a:defPPr algn="ctr">
          <a:defRPr/>
        </a:defPPr>
      </a:lstStyle>
      <a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defRPr dirty="0" err="1" smtClean="0">
            <a:solidFill>
              <a:schemeClr val="tx1">
                <a:lumMod val="75000"/>
              </a:schemeClr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資策會2021簡報範本_dark.potx" id="{81C76F81-1671-4B56-BD0F-02ECACBEA1CD}" vid="{64F81388-CB1B-4503-9A85-CB10ADCB8F38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資策會2021_簡報範本_dark_1</Template>
  <TotalTime>190</TotalTime>
  <Words>1356</Words>
  <Application>Microsoft Office PowerPoint</Application>
  <PresentationFormat>A4 紙張 (210x297 公釐)</PresentationFormat>
  <Paragraphs>294</Paragraphs>
  <Slides>28</Slides>
  <Notes>13</Notes>
  <HiddenSlides>12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28</vt:i4>
      </vt:variant>
    </vt:vector>
  </HeadingPairs>
  <TitlesOfParts>
    <vt:vector size="35" baseType="lpstr">
      <vt:lpstr>微軟正黑體</vt:lpstr>
      <vt:lpstr>微軟正黑體 Light</vt:lpstr>
      <vt:lpstr>Arial</vt:lpstr>
      <vt:lpstr>Calibri</vt:lpstr>
      <vt:lpstr>Wingdings</vt:lpstr>
      <vt:lpstr>2020簡報範本_light</vt:lpstr>
      <vt:lpstr>1_2020簡報範本_light</vt:lpstr>
      <vt:lpstr>PowerPoint 簡報</vt:lpstr>
      <vt:lpstr>目錄 </vt:lpstr>
      <vt:lpstr>團隊介紹 </vt:lpstr>
      <vt:lpstr>開發方式 </vt:lpstr>
      <vt:lpstr>開發方式</vt:lpstr>
      <vt:lpstr>開發方式 </vt:lpstr>
      <vt:lpstr>開發方式 </vt:lpstr>
      <vt:lpstr>使用技術 </vt:lpstr>
      <vt:lpstr>製作動機 </vt:lpstr>
      <vt:lpstr>解決方案 </vt:lpstr>
      <vt:lpstr>網站架構介紹 </vt:lpstr>
      <vt:lpstr>系統角色與網站權限設定 </vt:lpstr>
      <vt:lpstr>刊登送養流程介紹 </vt:lpstr>
      <vt:lpstr>設計理念</vt:lpstr>
      <vt:lpstr>設計理念 </vt:lpstr>
      <vt:lpstr>PowerPoint 簡報</vt:lpstr>
      <vt:lpstr>PowerPoint 簡報</vt:lpstr>
      <vt:lpstr>PowerPoint 簡報</vt:lpstr>
      <vt:lpstr>PowerPoint 簡報</vt:lpstr>
      <vt:lpstr>開發方式 </vt:lpstr>
      <vt:lpstr>PowerPoint 簡報</vt:lpstr>
      <vt:lpstr>題目</vt:lpstr>
      <vt:lpstr>大綱</vt:lpstr>
      <vt:lpstr>PowerPoint 簡報</vt:lpstr>
      <vt:lpstr>PowerPoint 簡報</vt:lpstr>
      <vt:lpstr>PowerPoint 簡報</vt:lpstr>
      <vt:lpstr>附件</vt:lpstr>
      <vt:lpstr>PowerPoint 簡報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題目</dc:title>
  <dc:creator>Wei-Tsung Wang</dc:creator>
  <cp:lastModifiedBy>Anni Cho</cp:lastModifiedBy>
  <cp:revision>13</cp:revision>
  <dcterms:created xsi:type="dcterms:W3CDTF">2021-04-12T00:49:08Z</dcterms:created>
  <dcterms:modified xsi:type="dcterms:W3CDTF">2021-10-04T06:39:38Z</dcterms:modified>
  <cp:category/>
</cp:coreProperties>
</file>